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76" r:id="rId5"/>
    <p:sldMasterId id="2147483777" r:id="rId6"/>
    <p:sldMasterId id="2147483778" r:id="rId7"/>
    <p:sldMasterId id="214748377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Lst>
  <p:sldSz cy="5143500" cx="9144000"/>
  <p:notesSz cx="6858000" cy="9144000"/>
  <p:embeddedFontLst>
    <p:embeddedFont>
      <p:font typeface="Inter Tight Medium"/>
      <p:regular r:id="rId34"/>
      <p:bold r:id="rId35"/>
      <p:italic r:id="rId36"/>
      <p:boldItalic r:id="rId37"/>
    </p:embeddedFont>
    <p:embeddedFont>
      <p:font typeface="Inter Tight ExtraBold"/>
      <p:bold r:id="rId38"/>
      <p:boldItalic r:id="rId39"/>
    </p:embeddedFont>
    <p:embeddedFont>
      <p:font typeface="Inter Tight"/>
      <p:regular r:id="rId40"/>
      <p:bold r:id="rId41"/>
      <p:italic r:id="rId42"/>
      <p:boldItalic r:id="rId43"/>
    </p:embeddedFont>
    <p:embeddedFont>
      <p:font typeface="Inter Tight SemiBold"/>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64F037-6105-4383-BB95-23B9AFB4AE9D}">
  <a:tblStyle styleId="{E864F037-6105-4383-BB95-23B9AFB4AE9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Tight-regular.fntdata"/><Relationship Id="rId42" Type="http://schemas.openxmlformats.org/officeDocument/2006/relationships/font" Target="fonts/InterTight-italic.fntdata"/><Relationship Id="rId41" Type="http://schemas.openxmlformats.org/officeDocument/2006/relationships/font" Target="fonts/InterTight-bold.fntdata"/><Relationship Id="rId44" Type="http://schemas.openxmlformats.org/officeDocument/2006/relationships/font" Target="fonts/InterTightSemiBold-regular.fntdata"/><Relationship Id="rId43" Type="http://schemas.openxmlformats.org/officeDocument/2006/relationships/font" Target="fonts/InterTight-boldItalic.fntdata"/><Relationship Id="rId46" Type="http://schemas.openxmlformats.org/officeDocument/2006/relationships/font" Target="fonts/InterTightSemiBold-italic.fntdata"/><Relationship Id="rId45" Type="http://schemas.openxmlformats.org/officeDocument/2006/relationships/font" Target="fonts/InterTightSemiBold-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7" Type="http://schemas.openxmlformats.org/officeDocument/2006/relationships/font" Target="fonts/InterTightSemiBold-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font" Target="fonts/InterTightMedium-bold.fntdata"/><Relationship Id="rId34" Type="http://schemas.openxmlformats.org/officeDocument/2006/relationships/font" Target="fonts/InterTightMedium-regular.fntdata"/><Relationship Id="rId37" Type="http://schemas.openxmlformats.org/officeDocument/2006/relationships/font" Target="fonts/InterTightMedium-boldItalic.fntdata"/><Relationship Id="rId36" Type="http://schemas.openxmlformats.org/officeDocument/2006/relationships/font" Target="fonts/InterTightMedium-italic.fntdata"/><Relationship Id="rId39" Type="http://schemas.openxmlformats.org/officeDocument/2006/relationships/font" Target="fonts/InterTightExtraBold-boldItalic.fntdata"/><Relationship Id="rId38" Type="http://schemas.openxmlformats.org/officeDocument/2006/relationships/font" Target="fonts/InterTightExtraBold-bold.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26ebe924b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26ebe924b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26ebe924b8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2adb70113d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22adb70113d_0_5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This code defines two structs: SpecialAbility and HeroCharacter.</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The SpecialAbility struct represents a special ability and has the following fields:</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○id: UID, which is used to identify the unique ID of the special ability.</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○ability_name: String, representing the name of the special ability.</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○damage: u64, indicating the damage value of the special ability.</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○cooldown: u64, representing the cooldown time of the special ability.</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The HeroCharacter struct represents a hero character and includes the following fields:</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○id: UID, used to identify the unique ID of the hero character.</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○hero_name: String, indicating the name of the hero character.</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○health: u64, representing the health value of the hero character.</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○defense: u64, indicating the defense value of the hero character.</a:t>
            </a:r>
            <a:endParaRPr sz="1200">
              <a:solidFill>
                <a:srgbClr val="374151"/>
              </a:solidFill>
              <a:highlight>
                <a:srgbClr val="F7F7F8"/>
              </a:highlight>
            </a:endParaRPr>
          </a:p>
          <a:p>
            <a:pPr indent="0" lvl="0" marL="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○ability: SpecialAbility, representing the special ability of the hero character. This field contains an object of type SpecialAbility, describing the special ability of the hero.</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These structures define the properties and relationships between special abilities and hero characters. The SpecialAbility struct encapsulates the details of a specific ability, while the HeroCharacter struct represents a hero with its associated attributes, including their special ability.</a:t>
            </a:r>
            <a:endParaRPr sz="1200">
              <a:solidFill>
                <a:srgbClr val="374151"/>
              </a:solidFill>
              <a:highlight>
                <a:srgbClr val="F7F7F8"/>
              </a:highlight>
            </a:endParaRPr>
          </a:p>
          <a:p>
            <a:pPr indent="0" lvl="0" marL="457200" rtl="0" algn="just">
              <a:lnSpc>
                <a:spcPct val="100000"/>
              </a:lnSpc>
              <a:spcBef>
                <a:spcPts val="0"/>
              </a:spcBef>
              <a:spcAft>
                <a:spcPts val="1500"/>
              </a:spcAft>
              <a:buSzPts val="1100"/>
              <a:buNone/>
            </a:pPr>
            <a:r>
              <a:t/>
            </a:r>
            <a:endParaRPr sz="1200">
              <a:solidFill>
                <a:srgbClr val="374151"/>
              </a:solidFill>
              <a:highlight>
                <a:srgbClr val="F7F7F8"/>
              </a:highlight>
            </a:endParaRPr>
          </a:p>
        </p:txBody>
      </p:sp>
      <p:sp>
        <p:nvSpPr>
          <p:cNvPr id="591" name="Google Shape;591;g22adb70113d_0_5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2adb70113d_1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22adb70113d_1_1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0"/>
              </a:spcAft>
              <a:buClr>
                <a:schemeClr val="dk1"/>
              </a:buClr>
              <a:buSzPts val="1100"/>
              <a:buFont typeface="Arial"/>
              <a:buNone/>
            </a:pPr>
            <a:r>
              <a:rPr lang="zh-CN" sz="1200">
                <a:solidFill>
                  <a:srgbClr val="374151"/>
                </a:solidFill>
                <a:highlight>
                  <a:srgbClr val="F7F7F8"/>
                </a:highlight>
              </a:rPr>
              <a:t>The unique feature of direct wrapping here is that the "Special Ability" cannot be changed or "unwrapped" from the "Hero Character" unless the "Hero Character" itself is destroyed or replaced.</a:t>
            </a:r>
            <a:endParaRPr sz="1200">
              <a:solidFill>
                <a:srgbClr val="374151"/>
              </a:solidFill>
              <a:highlight>
                <a:srgbClr val="F7F7F8"/>
              </a:highlight>
            </a:endParaRPr>
          </a:p>
          <a:p>
            <a:pPr indent="0" lvl="0" marL="457200" rtl="0" algn="l">
              <a:lnSpc>
                <a:spcPct val="115000"/>
              </a:lnSpc>
              <a:spcBef>
                <a:spcPts val="1500"/>
              </a:spcBef>
              <a:spcAft>
                <a:spcPts val="0"/>
              </a:spcAft>
              <a:buClr>
                <a:schemeClr val="dk1"/>
              </a:buClr>
              <a:buSzPts val="1100"/>
              <a:buFont typeface="Arial"/>
              <a:buNone/>
            </a:pPr>
            <a:r>
              <a:rPr lang="zh-CN" sz="1200">
                <a:solidFill>
                  <a:srgbClr val="374151"/>
                </a:solidFill>
                <a:highlight>
                  <a:srgbClr val="F7F7F8"/>
                </a:highlight>
              </a:rPr>
              <a:t>Creating a new "Hero Character" with a "Special Ability" could be done as follows:</a:t>
            </a:r>
            <a:endParaRPr sz="1200">
              <a:solidFill>
                <a:srgbClr val="374151"/>
              </a:solidFill>
              <a:highlight>
                <a:srgbClr val="F7F7F8"/>
              </a:highlight>
            </a:endParaRPr>
          </a:p>
          <a:p>
            <a:pPr indent="0" lvl="0" marL="457200" rtl="0" algn="l">
              <a:lnSpc>
                <a:spcPct val="115000"/>
              </a:lnSpc>
              <a:spcBef>
                <a:spcPts val="1500"/>
              </a:spcBef>
              <a:spcAft>
                <a:spcPts val="0"/>
              </a:spcAft>
              <a:buClr>
                <a:schemeClr val="dk1"/>
              </a:buClr>
              <a:buSzPts val="1100"/>
              <a:buFont typeface="Arial"/>
              <a:buNone/>
            </a:pPr>
            <a:r>
              <a:rPr lang="zh-CN" sz="1200">
                <a:solidFill>
                  <a:srgbClr val="374151"/>
                </a:solidFill>
                <a:highlight>
                  <a:srgbClr val="F7F7F8"/>
                </a:highlight>
              </a:rPr>
              <a:t>In this function, a new "Special Ability" is created and directly wrapped within the new "Hero Character". The newly created "Hero Character" is then transferred to the player initiating the transaction.</a:t>
            </a:r>
            <a:endParaRPr sz="1200">
              <a:solidFill>
                <a:srgbClr val="374151"/>
              </a:solidFill>
              <a:highlight>
                <a:srgbClr val="F7F7F8"/>
              </a:highlight>
            </a:endParaRPr>
          </a:p>
          <a:p>
            <a:pPr indent="0" lvl="0" marL="457200" rtl="0" algn="just">
              <a:lnSpc>
                <a:spcPct val="100000"/>
              </a:lnSpc>
              <a:spcBef>
                <a:spcPts val="1500"/>
              </a:spcBef>
              <a:spcAft>
                <a:spcPts val="1500"/>
              </a:spcAft>
              <a:buSzPts val="1100"/>
              <a:buNone/>
            </a:pPr>
            <a:r>
              <a:t/>
            </a:r>
            <a:endParaRPr sz="1200">
              <a:solidFill>
                <a:srgbClr val="374151"/>
              </a:solidFill>
              <a:highlight>
                <a:srgbClr val="F7F7F8"/>
              </a:highlight>
            </a:endParaRPr>
          </a:p>
        </p:txBody>
      </p:sp>
      <p:sp>
        <p:nvSpPr>
          <p:cNvPr id="603" name="Google Shape;603;g22adb70113d_1_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2adb70113d_1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1" name="Google Shape;611;g22adb70113d_1_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0"/>
              </a:spcAft>
              <a:buClr>
                <a:schemeClr val="dk1"/>
              </a:buClr>
              <a:buSzPts val="1100"/>
              <a:buFont typeface="Arial"/>
              <a:buNone/>
            </a:pPr>
            <a:r>
              <a:rPr lang="zh-CN" sz="1200">
                <a:solidFill>
                  <a:srgbClr val="374151"/>
                </a:solidFill>
                <a:highlight>
                  <a:srgbClr val="F7F7F8"/>
                </a:highlight>
              </a:rPr>
              <a:t>In this example, the HeroCharacter struct directly contains an Option of the Weapon struct, which means that the HeroCharacter may or may not have a weapon.</a:t>
            </a:r>
            <a:endParaRPr sz="1200">
              <a:solidFill>
                <a:srgbClr val="374151"/>
              </a:solidFill>
              <a:highlight>
                <a:srgbClr val="F7F7F8"/>
              </a:highlight>
            </a:endParaRPr>
          </a:p>
          <a:p>
            <a:pPr indent="0" lvl="0" marL="457200" rtl="0" algn="l">
              <a:lnSpc>
                <a:spcPct val="115000"/>
              </a:lnSpc>
              <a:spcBef>
                <a:spcPts val="1500"/>
              </a:spcBef>
              <a:spcAft>
                <a:spcPts val="0"/>
              </a:spcAft>
              <a:buClr>
                <a:schemeClr val="dk1"/>
              </a:buClr>
              <a:buSzPts val="1100"/>
              <a:buFont typeface="Arial"/>
              <a:buNone/>
            </a:pPr>
            <a:r>
              <a:rPr lang="zh-CN" sz="1200">
                <a:solidFill>
                  <a:srgbClr val="374151"/>
                </a:solidFill>
                <a:highlight>
                  <a:srgbClr val="F7F7F8"/>
                </a:highlight>
              </a:rPr>
              <a:t>It's important to note that when an object is wrapped, it no longer exists independently on-chain. We can no longer look up this object by its ID. This object becomes part of the data of the object that wraps it. At some point, we can take out the wrapped object and transfer it to an address. This process is called unwrapping. When an object is unwrapped, it will become an independent object again, and can be accessed directly on-chain. The object's ID stays the same across wrapping and unwrapping​​.</a:t>
            </a:r>
            <a:endParaRPr sz="1200">
              <a:solidFill>
                <a:srgbClr val="374151"/>
              </a:solidFill>
              <a:highlight>
                <a:srgbClr val="F7F7F8"/>
              </a:highlight>
            </a:endParaRPr>
          </a:p>
          <a:p>
            <a:pPr indent="0" lvl="0" marL="0" rtl="0" algn="just">
              <a:lnSpc>
                <a:spcPct val="100000"/>
              </a:lnSpc>
              <a:spcBef>
                <a:spcPts val="1500"/>
              </a:spcBef>
              <a:spcAft>
                <a:spcPts val="1500"/>
              </a:spcAft>
              <a:buSzPts val="1100"/>
              <a:buNone/>
            </a:pPr>
            <a:r>
              <a:t/>
            </a:r>
            <a:endParaRPr sz="1200">
              <a:solidFill>
                <a:srgbClr val="374151"/>
              </a:solidFill>
              <a:highlight>
                <a:srgbClr val="F7F7F8"/>
              </a:highlight>
            </a:endParaRPr>
          </a:p>
        </p:txBody>
      </p:sp>
      <p:sp>
        <p:nvSpPr>
          <p:cNvPr id="612" name="Google Shape;612;g22adb70113d_1_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2adb70113d_1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9" name="Google Shape;619;g22adb70113d_1_4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1500"/>
              </a:spcBef>
              <a:spcAft>
                <a:spcPts val="0"/>
              </a:spcAft>
              <a:buClr>
                <a:schemeClr val="dk1"/>
              </a:buClr>
              <a:buSzPts val="1100"/>
              <a:buFont typeface="Arial"/>
              <a:buNone/>
            </a:pPr>
            <a:r>
              <a:rPr lang="zh-CN">
                <a:solidFill>
                  <a:schemeClr val="dk1"/>
                </a:solidFill>
              </a:rPr>
              <a:t>In this example, we have defined </a:t>
            </a:r>
            <a:r>
              <a:rPr lang="zh-CN" sz="1200">
                <a:solidFill>
                  <a:schemeClr val="dk1"/>
                </a:solidFill>
              </a:rPr>
              <a:t>Equipment</a:t>
            </a:r>
            <a:r>
              <a:rPr lang="zh-CN">
                <a:solidFill>
                  <a:schemeClr val="dk1"/>
                </a:solidFill>
              </a:rPr>
              <a:t> and </a:t>
            </a:r>
            <a:r>
              <a:rPr lang="zh-CN" sz="1200">
                <a:solidFill>
                  <a:schemeClr val="dk1"/>
                </a:solidFill>
              </a:rPr>
              <a:t>Character</a:t>
            </a:r>
            <a:r>
              <a:rPr lang="zh-CN">
                <a:solidFill>
                  <a:schemeClr val="dk1"/>
                </a:solidFill>
              </a:rPr>
              <a:t> structs. The </a:t>
            </a:r>
            <a:r>
              <a:rPr lang="zh-CN" sz="1200">
                <a:solidFill>
                  <a:schemeClr val="dk1"/>
                </a:solidFill>
              </a:rPr>
              <a:t>Character</a:t>
            </a:r>
            <a:r>
              <a:rPr lang="zh-CN">
                <a:solidFill>
                  <a:schemeClr val="dk1"/>
                </a:solidFill>
              </a:rPr>
              <a:t> has an </a:t>
            </a:r>
            <a:r>
              <a:rPr lang="zh-CN" sz="1200">
                <a:solidFill>
                  <a:schemeClr val="dk1"/>
                </a:solidFill>
              </a:rPr>
              <a:t>equipment</a:t>
            </a:r>
            <a:r>
              <a:rPr lang="zh-CN">
                <a:solidFill>
                  <a:schemeClr val="dk1"/>
                </a:solidFill>
              </a:rPr>
              <a:t> field, which is a vector of </a:t>
            </a:r>
            <a:r>
              <a:rPr lang="zh-CN" sz="1200">
                <a:solidFill>
                  <a:schemeClr val="dk1"/>
                </a:solidFill>
              </a:rPr>
              <a:t>Equipment</a:t>
            </a:r>
            <a:r>
              <a:rPr lang="zh-CN">
                <a:solidFill>
                  <a:schemeClr val="dk1"/>
                </a:solidFill>
              </a:rPr>
              <a:t>. This signifies that the character can carry multiple pieces of equipment. </a:t>
            </a:r>
            <a:endParaRPr>
              <a:solidFill>
                <a:schemeClr val="dk1"/>
              </a:solidFill>
            </a:endParaRPr>
          </a:p>
          <a:p>
            <a:pPr indent="0" lvl="0" marL="0" rtl="0" algn="just">
              <a:lnSpc>
                <a:spcPct val="100000"/>
              </a:lnSpc>
              <a:spcBef>
                <a:spcPts val="1500"/>
              </a:spcBef>
              <a:spcAft>
                <a:spcPts val="1500"/>
              </a:spcAft>
              <a:buSzPts val="1100"/>
              <a:buNone/>
            </a:pPr>
            <a:r>
              <a:t/>
            </a:r>
            <a:endParaRPr sz="1200">
              <a:solidFill>
                <a:srgbClr val="374151"/>
              </a:solidFill>
              <a:highlight>
                <a:srgbClr val="F7F7F8"/>
              </a:highlight>
            </a:endParaRPr>
          </a:p>
        </p:txBody>
      </p:sp>
      <p:sp>
        <p:nvSpPr>
          <p:cNvPr id="620" name="Google Shape;620;g22adb70113d_1_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50e8d1bfa3_0_5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250e8d1bfa3_0_53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8" name="Google Shape;628;g250e8d1bfa3_0_5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2adb70113d_1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2adb70113d_1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In the Sui move programming model, the concept of "wrapping" and "unwrapping" is essential. Wrapping refers to the process of encapsulating one object within another, while unwrapping refers to the process of extracting the encapsulated object.</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When an object is wrapped, it no longer exists independently on-chain, and we can no longer look it up by its ID. The object becomes part of the data of the object that wraps it, and can no longer be passed as an argument in Move calls. The only access point is through the wrapping object.</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Unwrapping, on the other hand, refers to the process of taking out the wrapped object and transferring it to an address. This is generally done in the middle of a Move execution and cannot be persisted on-chain. This is because a non-Sui object cannot flow across the Move-Sui boundary, and one must unpack the non-Sui object at some point and deal with the Sui object fields in it.</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In the case of unwrapping, one common method is to call the unwrap function, which takes an object and its address as arguments and returns the object at that address, effectively unwrapping it. If an error occurs during this process, the Sui VM will raise an exception and abort the transaction executing these bytecode.</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p:txBody>
      </p:sp>
      <p:sp>
        <p:nvSpPr>
          <p:cNvPr id="634" name="Google Shape;634;g22adb70113d_1_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2adb70113d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22adb70113d_1_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In the case of unwrapping, one common method is to call the unwrap function, which takes an object and its address as arguments and returns the object at that address, effectively unwrapping it. If an error occurs during this process, the Sui VM will raise an exception and abort the transaction executing these bytecode.</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p:txBody>
      </p:sp>
      <p:sp>
        <p:nvSpPr>
          <p:cNvPr id="643" name="Google Shape;643;g22adb70113d_1_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22adb70113d_1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22adb70113d_1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lnSpc>
                <a:spcPct val="110000"/>
              </a:lnSpc>
              <a:spcBef>
                <a:spcPts val="800"/>
              </a:spcBef>
              <a:spcAft>
                <a:spcPts val="0"/>
              </a:spcAft>
              <a:buClr>
                <a:schemeClr val="dk1"/>
              </a:buClr>
              <a:buSzPts val="1100"/>
              <a:buFont typeface="Arial"/>
              <a:buNone/>
            </a:pPr>
            <a:r>
              <a:rPr lang="zh-CN" sz="1200">
                <a:solidFill>
                  <a:srgbClr val="374151"/>
                </a:solidFill>
                <a:highlight>
                  <a:srgbClr val="F7F7F8"/>
                </a:highlight>
              </a:rPr>
              <a:t>In this game, players can find loot boxes that contain treasures. These loot boxes can be opened by a specific player.</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p:txBody>
      </p:sp>
      <p:sp>
        <p:nvSpPr>
          <p:cNvPr id="652" name="Google Shape;652;g22adb70113d_1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2adb70113d_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2adb70113d_1_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lnSpc>
                <a:spcPct val="110000"/>
              </a:lnSpc>
              <a:spcBef>
                <a:spcPts val="800"/>
              </a:spcBef>
              <a:spcAft>
                <a:spcPts val="0"/>
              </a:spcAft>
              <a:buClr>
                <a:schemeClr val="dk1"/>
              </a:buClr>
              <a:buSzPts val="1100"/>
              <a:buFont typeface="Arial"/>
              <a:buNone/>
            </a:pPr>
            <a:r>
              <a:rPr lang="zh-CN" sz="1200">
                <a:solidFill>
                  <a:srgbClr val="374151"/>
                </a:solidFill>
                <a:highlight>
                  <a:srgbClr val="F7F7F8"/>
                </a:highlight>
              </a:rPr>
              <a:t>This code defines two related data structures. The Treasure struct represents a treasure, containing its unique identifier, name, and value. The LootBox struct represents a loot box, containing its unique identifier, treasure, and the intended player for the loot box.</a:t>
            </a:r>
            <a:endParaRPr sz="1200">
              <a:solidFill>
                <a:srgbClr val="374151"/>
              </a:solidFill>
              <a:highlight>
                <a:srgbClr val="F7F7F8"/>
              </a:highlight>
            </a:endParaRPr>
          </a:p>
          <a:p>
            <a:pPr indent="0" lvl="0" marL="457200" rtl="0" algn="l">
              <a:lnSpc>
                <a:spcPct val="110000"/>
              </a:lnSpc>
              <a:spcBef>
                <a:spcPts val="800"/>
              </a:spcBef>
              <a:spcAft>
                <a:spcPts val="0"/>
              </a:spcAft>
              <a:buNone/>
            </a:pPr>
            <a:r>
              <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p:txBody>
      </p:sp>
      <p:sp>
        <p:nvSpPr>
          <p:cNvPr id="661" name="Google Shape;661;g22adb70113d_1_10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2adb70113d_1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2adb70113d_1_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This piece of code defines a public entry function called create_lootbox that takes three parameters: treasure of type Treasure, intended_player of type address, and ctx of type &amp;mut TxContext.</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Inside the function, a new instance of the LootBox struct is created and assigned to the variable lootBox. The id field of the LootBox struct is initialized with the result of the object::new(ctx) function call. The treasure field is assigned the value of the treasure parameter passed to the function, and the intended_player field is assigned the value of the intended_player parameter.</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After creating the lootBox, the code performs a transfer of the loot box directly to the intended player using the transfer::transfer function. The lootBox variable and the intended_player variable are passed as arguments to the transfer function.</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p:txBody>
      </p:sp>
      <p:sp>
        <p:nvSpPr>
          <p:cNvPr id="678" name="Google Shape;678;g22adb70113d_1_1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26ebe924b8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26ebe924b8_0_1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26ebe924b8_0_1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2adb70113d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2adb70113d_1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This code defines a public entry function called unwrap_lootbox that takes two parameters: lootBox of type LootBox and ctx of type &amp;mut TxContext.</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Within the function, the code first checks if the person opening the loot box is the intended player by using the assert! macro. It compares the lootBox.intended_player field with the sender of the transaction (tx_context::sender(ctx)). If they are not equal, the assertion fails and the execution is halted.</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Next, the code performs a destructuring assignment on the lootBox variable, extracting the id, treasure, and intended_player fields. However, since the intended_player field is not used in the subsequent code, it is assigned to the placeholder _.</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After the destructuring assignment, the code transfers the treasure from the loot box to the sender of the transaction using the transfer::transfer function. The treasure and tx_context::sender(ctx) are passed as arguments to the function.</a:t>
            </a:r>
            <a:endParaRPr sz="1200">
              <a:solidFill>
                <a:srgbClr val="374151"/>
              </a:solidFill>
              <a:highlight>
                <a:srgbClr val="F7F7F8"/>
              </a:highlight>
            </a:endParaRPr>
          </a:p>
          <a:p>
            <a:pPr indent="0" lvl="0" marL="457200" rtl="0" algn="l">
              <a:lnSpc>
                <a:spcPct val="115000"/>
              </a:lnSpc>
              <a:spcBef>
                <a:spcPts val="0"/>
              </a:spcBef>
              <a:spcAft>
                <a:spcPts val="0"/>
              </a:spcAft>
              <a:buClr>
                <a:schemeClr val="dk1"/>
              </a:buClr>
              <a:buSzPts val="1100"/>
              <a:buFont typeface="Arial"/>
              <a:buNone/>
            </a:pPr>
            <a:r>
              <a:rPr lang="zh-CN" sz="1200">
                <a:solidFill>
                  <a:srgbClr val="374151"/>
                </a:solidFill>
                <a:highlight>
                  <a:srgbClr val="F7F7F8"/>
                </a:highlight>
              </a:rPr>
              <a:t>Finally, the code deletes the loot box object using the object::delete function, passing the id as the argument.</a:t>
            </a:r>
            <a:endParaRPr sz="1200">
              <a:solidFill>
                <a:srgbClr val="374151"/>
              </a:solidFill>
              <a:highlight>
                <a:srgbClr val="F7F7F8"/>
              </a:highlight>
            </a:endParaRPr>
          </a:p>
          <a:p>
            <a:pPr indent="0" lvl="0" marL="0" rtl="0" algn="l">
              <a:spcBef>
                <a:spcPts val="0"/>
              </a:spcBef>
              <a:spcAft>
                <a:spcPts val="0"/>
              </a:spcAft>
              <a:buNone/>
            </a:pPr>
            <a:r>
              <a:t/>
            </a:r>
            <a:endParaRPr sz="1200">
              <a:solidFill>
                <a:srgbClr val="374151"/>
              </a:solidFill>
              <a:highlight>
                <a:srgbClr val="F7F7F8"/>
              </a:highlight>
            </a:endParaRPr>
          </a:p>
        </p:txBody>
      </p:sp>
      <p:sp>
        <p:nvSpPr>
          <p:cNvPr id="687" name="Google Shape;687;g22adb70113d_1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50e8d1bfa3_1_6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250e8d1bfa3_1_646: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6" name="Google Shape;696;g250e8d1bfa3_1_64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50e8d1bfa3_1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250e8d1bfa3_1_83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1" i="0" lang="zh-CN" sz="1100" u="none" cap="none" strike="noStrike">
                <a:solidFill>
                  <a:srgbClr val="000000"/>
                </a:solidFill>
                <a:latin typeface="Arial"/>
                <a:ea typeface="Arial"/>
                <a:cs typeface="Arial"/>
                <a:sym typeface="Arial"/>
              </a:rPr>
              <a:t>Access Control</a:t>
            </a:r>
            <a:r>
              <a:rPr b="0" i="0" lang="zh-CN" sz="1100" u="none" cap="none" strike="noStrike">
                <a:solidFill>
                  <a:srgbClr val="000000"/>
                </a:solidFill>
                <a:latin typeface="Arial"/>
                <a:ea typeface="Arial"/>
                <a:cs typeface="Arial"/>
                <a:sym typeface="Arial"/>
              </a:rPr>
              <a:t>: Only authorized parties should be able to initiate a swap, access, or unwrap objects. This can be ensured through permission checks in the implementation.</a:t>
            </a:r>
            <a:endParaRPr/>
          </a:p>
          <a:p>
            <a:pPr indent="-298450" lvl="0" marL="457200" rtl="0" algn="l">
              <a:lnSpc>
                <a:spcPct val="100000"/>
              </a:lnSpc>
              <a:spcBef>
                <a:spcPts val="0"/>
              </a:spcBef>
              <a:spcAft>
                <a:spcPts val="0"/>
              </a:spcAft>
              <a:buSzPts val="1100"/>
              <a:buChar char="●"/>
            </a:pPr>
            <a:r>
              <a:rPr b="1" i="0" lang="zh-CN" sz="1100" u="none" cap="none" strike="noStrike">
                <a:solidFill>
                  <a:srgbClr val="000000"/>
                </a:solidFill>
                <a:latin typeface="Arial"/>
                <a:ea typeface="Arial"/>
                <a:cs typeface="Arial"/>
                <a:sym typeface="Arial"/>
              </a:rPr>
              <a:t>Privacy</a:t>
            </a:r>
            <a:r>
              <a:rPr b="0" i="0" lang="zh-CN" sz="1100" u="none" cap="none" strike="noStrike">
                <a:solidFill>
                  <a:srgbClr val="000000"/>
                </a:solidFill>
                <a:latin typeface="Arial"/>
                <a:ea typeface="Arial"/>
                <a:cs typeface="Arial"/>
                <a:sym typeface="Arial"/>
              </a:rPr>
              <a:t>: The wrapped objects should be kept private, i.e., the service provider should not be able to access or steal the underlying objects. To ensure this, objects can be encrypted before being wrapped.</a:t>
            </a:r>
            <a:endParaRPr/>
          </a:p>
          <a:p>
            <a:pPr indent="-298450" lvl="0" marL="457200" rtl="0" algn="l">
              <a:lnSpc>
                <a:spcPct val="100000"/>
              </a:lnSpc>
              <a:spcBef>
                <a:spcPts val="0"/>
              </a:spcBef>
              <a:spcAft>
                <a:spcPts val="0"/>
              </a:spcAft>
              <a:buSzPts val="1100"/>
              <a:buChar char="●"/>
            </a:pPr>
            <a:r>
              <a:rPr b="1" i="0" lang="zh-CN" sz="1100" u="none" cap="none" strike="noStrike">
                <a:solidFill>
                  <a:srgbClr val="000000"/>
                </a:solidFill>
                <a:latin typeface="Arial"/>
                <a:ea typeface="Arial"/>
                <a:cs typeface="Arial"/>
                <a:sym typeface="Arial"/>
              </a:rPr>
              <a:t>Integrity</a:t>
            </a:r>
            <a:r>
              <a:rPr b="0" i="0" lang="zh-CN" sz="1100" u="none" cap="none" strike="noStrike">
                <a:solidFill>
                  <a:srgbClr val="000000"/>
                </a:solidFill>
                <a:latin typeface="Arial"/>
                <a:ea typeface="Arial"/>
                <a:cs typeface="Arial"/>
                <a:sym typeface="Arial"/>
              </a:rPr>
              <a:t>: The integrity of the objects during the swapping process must be maintained. This means that the objects should not be altered during the swap process. This can be ensured through cryptographic checks.</a:t>
            </a:r>
            <a:endParaRPr/>
          </a:p>
          <a:p>
            <a:pPr indent="-298450" lvl="0" marL="457200" rtl="0" algn="l">
              <a:lnSpc>
                <a:spcPct val="100000"/>
              </a:lnSpc>
              <a:spcBef>
                <a:spcPts val="0"/>
              </a:spcBef>
              <a:spcAft>
                <a:spcPts val="0"/>
              </a:spcAft>
              <a:buSzPts val="1100"/>
              <a:buChar char="●"/>
            </a:pPr>
            <a:r>
              <a:rPr b="1" i="0" lang="zh-CN" sz="1100" u="none" cap="none" strike="noStrike">
                <a:solidFill>
                  <a:srgbClr val="000000"/>
                </a:solidFill>
                <a:latin typeface="Arial"/>
                <a:ea typeface="Arial"/>
                <a:cs typeface="Arial"/>
                <a:sym typeface="Arial"/>
              </a:rPr>
              <a:t>Auditability</a:t>
            </a:r>
            <a:r>
              <a:rPr b="0" i="0" lang="zh-CN" sz="1100" u="none" cap="none" strike="noStrike">
                <a:solidFill>
                  <a:srgbClr val="000000"/>
                </a:solidFill>
                <a:latin typeface="Arial"/>
                <a:ea typeface="Arial"/>
                <a:cs typeface="Arial"/>
                <a:sym typeface="Arial"/>
              </a:rPr>
              <a:t>: All actions should be auditable. This means that there should be a clear record of all object wrapping and swapping activities, including who performed the action and when it was performed.</a:t>
            </a:r>
            <a:endParaRPr/>
          </a:p>
          <a:p>
            <a:pPr indent="-298450" lvl="0" marL="457200" rtl="0" algn="l">
              <a:lnSpc>
                <a:spcPct val="100000"/>
              </a:lnSpc>
              <a:spcBef>
                <a:spcPts val="0"/>
              </a:spcBef>
              <a:spcAft>
                <a:spcPts val="0"/>
              </a:spcAft>
              <a:buSzPts val="1100"/>
              <a:buChar char="●"/>
            </a:pPr>
            <a:r>
              <a:rPr b="1" i="0" lang="zh-CN" sz="1100" u="none" cap="none" strike="noStrike">
                <a:solidFill>
                  <a:srgbClr val="000000"/>
                </a:solidFill>
                <a:latin typeface="Arial"/>
                <a:ea typeface="Arial"/>
                <a:cs typeface="Arial"/>
                <a:sym typeface="Arial"/>
              </a:rPr>
              <a:t>Error Handling</a:t>
            </a:r>
            <a:r>
              <a:rPr b="0" i="0" lang="zh-CN" sz="1100" u="none" cap="none" strike="noStrike">
                <a:solidFill>
                  <a:srgbClr val="000000"/>
                </a:solidFill>
                <a:latin typeface="Arial"/>
                <a:ea typeface="Arial"/>
                <a:cs typeface="Arial"/>
                <a:sym typeface="Arial"/>
              </a:rPr>
              <a:t>: Proper error handling mechanisms should be in place to manage and mitigate any issues that arise during the object wrapping and swapping process.</a:t>
            </a:r>
            <a:endParaRPr b="0" i="0" sz="1100" u="none" cap="none" strike="noStrike">
              <a:solidFill>
                <a:srgbClr val="000000"/>
              </a:solidFill>
              <a:latin typeface="Arial"/>
              <a:ea typeface="Arial"/>
              <a:cs typeface="Arial"/>
              <a:sym typeface="Arial"/>
            </a:endParaRPr>
          </a:p>
        </p:txBody>
      </p:sp>
      <p:sp>
        <p:nvSpPr>
          <p:cNvPr id="702" name="Google Shape;702;g250e8d1bfa3_1_8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516943fed3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516943fed3_0_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Finally, we will do a Sui Move exercise to consolidate our knowledge. This exercise will involve struct definition, ability usage, function implementation, and return values, etc.</a:t>
            </a:r>
            <a:endParaRPr/>
          </a:p>
        </p:txBody>
      </p:sp>
      <p:sp>
        <p:nvSpPr>
          <p:cNvPr id="719" name="Google Shape;719;g2516943fed3_0_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516943fed3_0_3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516943fed3_0_3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g2516943fed3_0_3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26ebe924b8_0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26ebe924b8_0_3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226ebe924b8_0_3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26ebe924b8_0_5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26ebe924b8_0_5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226ebe924b8_0_5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26ebe924b8_0_1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26ebe924b8_0_13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"Object Wrapping" in the context of the Move programming language, often used in blockchain technology, is a pattern used for enhancing the security, integrity, and data composability of objects.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By utilizing the concept of object wrapping, developers can encapsulate and protect the internal state of objects, preventing unauthorized access and modification. This pattern helps maintain the integrity of the object's data, ensuring that it remains consistent and valid throughout its lifecycle.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Moreover, object wrapping in Move also facilitates data composability, allowing objects to be composed and combined in a modular and flexible manner. This composability feature enables developers to create complex data structures and systems by assembling and reusing existing objects, enhancing code reusability and scalability in blockchain applications.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 summary, object wrapping in Move not only enhances security and integrity but also promotes data composability, enabling developers to build robust and flexible blockchain systems.</a:t>
            </a:r>
            <a:endParaRPr/>
          </a:p>
          <a:p>
            <a:pPr indent="0" lvl="0" marL="0" rtl="0" algn="l">
              <a:spcBef>
                <a:spcPts val="0"/>
              </a:spcBef>
              <a:spcAft>
                <a:spcPts val="0"/>
              </a:spcAft>
              <a:buNone/>
            </a:pPr>
            <a:r>
              <a:t/>
            </a:r>
            <a:endParaRPr/>
          </a:p>
        </p:txBody>
      </p:sp>
      <p:sp>
        <p:nvSpPr>
          <p:cNvPr id="525" name="Google Shape;525;g226ebe924b8_0_136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50e8d1bfa3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50e8d1bfa3_0_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Object Wrapping is used in Sui Move for several reasons: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Encapsulation: Object Wrapping helps encapsulate or hide the properties and implementation details of an object from other objects. It only exposes the methods and properties that are necessary. This reduces the complexity of the system and improves modularity.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Access Control: It allows controlled access to the properties of the object. Only the methods and properties that are exposed can be accessed, providing an interface to interact with the object while keeping the details private.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Security: By encapsulating the object, it provides a layer of security. The properties of the object can be manipulated only in the ways defined by the object's methods. This ensures that the object remains in a valid state and cannot be tampered with unexpectedly.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Maintenance and Upgradation: Object Wrapping makes it easier to upgrade or modify the system without affecting other parts of the system. As long as the interface remains the same, changes to the implementation of the object will not affect the rest of the system.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In Sui Move, Object Wrapping is particularly crucial due to the immutable and secure nature of the blockchain. It is essential to ensure that the state and properties of an object can be controlled and manipulated only in specified ways, maintaining the integrity and security of the blockchain.</a:t>
            </a:r>
            <a:endParaRPr/>
          </a:p>
          <a:p>
            <a:pPr indent="0" lvl="0" marL="0" rtl="0" algn="l">
              <a:spcBef>
                <a:spcPts val="0"/>
              </a:spcBef>
              <a:spcAft>
                <a:spcPts val="0"/>
              </a:spcAft>
              <a:buNone/>
            </a:pPr>
            <a:r>
              <a:t/>
            </a:r>
            <a:endParaRPr/>
          </a:p>
        </p:txBody>
      </p:sp>
      <p:sp>
        <p:nvSpPr>
          <p:cNvPr id="534" name="Google Shape;534;g250e8d1bfa3_0_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50e8d1bfa3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50e8d1bfa3_0_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Sui Move, when we wrap an object, it gets put inside another object, called the 'wrapper'. The wrapper provides an external interface and controls who can access our original object.</a:t>
            </a:r>
            <a:endParaRPr/>
          </a:p>
        </p:txBody>
      </p:sp>
      <p:sp>
        <p:nvSpPr>
          <p:cNvPr id="544" name="Google Shape;544;g250e8d1bfa3_0_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50e8d1bfa3_0_2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6" name="Google Shape;566;g250e8d1bfa3_0_28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7" name="Google Shape;567;g250e8d1bfa3_0_2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50e8d1bfa3_1_10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2" name="Google Shape;572;g250e8d1bfa3_1_104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zh-CN" sz="1200">
                <a:solidFill>
                  <a:srgbClr val="374151"/>
                </a:solidFill>
                <a:highlight>
                  <a:srgbClr val="F7F7F8"/>
                </a:highlight>
              </a:rPr>
              <a:t>Sui Object Wrapping encompasses three distinct methods: Direct Wrapping, Wrapping through Option, and Wrapping through Vector. Let's explore each of these methods:</a:t>
            </a:r>
            <a:endParaRPr sz="1200">
              <a:solidFill>
                <a:srgbClr val="374151"/>
              </a:solidFill>
              <a:highlight>
                <a:srgbClr val="F7F7F8"/>
              </a:highlight>
            </a:endParaRPr>
          </a:p>
          <a:p>
            <a:pPr indent="0" lvl="0" marL="0" rtl="0" algn="l">
              <a:lnSpc>
                <a:spcPct val="115000"/>
              </a:lnSpc>
              <a:spcBef>
                <a:spcPts val="1500"/>
              </a:spcBef>
              <a:spcAft>
                <a:spcPts val="0"/>
              </a:spcAft>
              <a:buClr>
                <a:schemeClr val="dk1"/>
              </a:buClr>
              <a:buSzPts val="1100"/>
              <a:buFont typeface="Arial"/>
              <a:buNone/>
            </a:pPr>
            <a:r>
              <a:rPr b="1" lang="zh-CN">
                <a:solidFill>
                  <a:schemeClr val="dk1"/>
                </a:solidFill>
              </a:rPr>
              <a:t>Direct Wrapping</a:t>
            </a:r>
            <a:r>
              <a:rPr lang="zh-CN">
                <a:solidFill>
                  <a:schemeClr val="dk1"/>
                </a:solidFill>
              </a:rPr>
              <a:t>: This method involves putting a Sui object type directly as a field in another Sui object type. The wrapped object cannot be unwrapped unless we destroy the wrapping object.</a:t>
            </a:r>
            <a:endParaRPr>
              <a:solidFill>
                <a:schemeClr val="dk1"/>
              </a:solidFill>
            </a:endParaRPr>
          </a:p>
          <a:p>
            <a:pPr indent="0" lvl="0" marL="0" rtl="0" algn="l">
              <a:lnSpc>
                <a:spcPct val="115000"/>
              </a:lnSpc>
              <a:spcBef>
                <a:spcPts val="1500"/>
              </a:spcBef>
              <a:spcAft>
                <a:spcPts val="0"/>
              </a:spcAft>
              <a:buClr>
                <a:schemeClr val="dk1"/>
              </a:buClr>
              <a:buSzPts val="1100"/>
              <a:buFont typeface="Arial"/>
              <a:buNone/>
            </a:pPr>
            <a:r>
              <a:rPr b="1" lang="zh-CN">
                <a:solidFill>
                  <a:schemeClr val="dk1"/>
                </a:solidFill>
              </a:rPr>
              <a:t>Wrapping through Option</a:t>
            </a:r>
            <a:r>
              <a:rPr lang="zh-CN">
                <a:solidFill>
                  <a:schemeClr val="dk1"/>
                </a:solidFill>
              </a:rPr>
              <a:t>: Wrapping through Option is a method that provides flexibility in object wrapping by allowing the wrapped object to be optional within the wrapping type. In this approach, the wrapping type may or may not contain the wrapped object, and the wrapped object can be replaced with a different object if desired.</a:t>
            </a:r>
            <a:endParaRPr>
              <a:solidFill>
                <a:schemeClr val="dk1"/>
              </a:solidFill>
            </a:endParaRPr>
          </a:p>
          <a:p>
            <a:pPr indent="0" lvl="0" marL="0" rtl="0" algn="l">
              <a:lnSpc>
                <a:spcPct val="115000"/>
              </a:lnSpc>
              <a:spcBef>
                <a:spcPts val="1500"/>
              </a:spcBef>
              <a:spcAft>
                <a:spcPts val="0"/>
              </a:spcAft>
              <a:buClr>
                <a:schemeClr val="dk1"/>
              </a:buClr>
              <a:buSzPts val="1100"/>
              <a:buFont typeface="Arial"/>
              <a:buNone/>
            </a:pPr>
            <a:r>
              <a:rPr b="1" lang="zh-CN">
                <a:solidFill>
                  <a:schemeClr val="dk1"/>
                </a:solidFill>
              </a:rPr>
              <a:t>Wrapping through vector</a:t>
            </a:r>
            <a:endParaRPr b="1">
              <a:solidFill>
                <a:schemeClr val="dk1"/>
              </a:solidFill>
            </a:endParaRPr>
          </a:p>
          <a:p>
            <a:pPr indent="0" lvl="0" marL="0" rtl="0" algn="l">
              <a:lnSpc>
                <a:spcPct val="115000"/>
              </a:lnSpc>
              <a:spcBef>
                <a:spcPts val="1500"/>
              </a:spcBef>
              <a:spcAft>
                <a:spcPts val="0"/>
              </a:spcAft>
              <a:buClr>
                <a:schemeClr val="dk1"/>
              </a:buClr>
              <a:buSzPts val="1100"/>
              <a:buFont typeface="Arial"/>
              <a:buNone/>
            </a:pPr>
            <a:r>
              <a:rPr lang="zh-CN" sz="1200">
                <a:solidFill>
                  <a:srgbClr val="374151"/>
                </a:solidFill>
                <a:highlight>
                  <a:srgbClr val="F7F7F8"/>
                </a:highlight>
              </a:rPr>
              <a:t>:Wrapping through vector is a concept where objects are wrapped within a vector field of another Sui object. This approach allows for the inclusion of zero, one, or multiple wrapped objects of the same type within the vector field.</a:t>
            </a:r>
            <a:endParaRPr sz="1200">
              <a:solidFill>
                <a:srgbClr val="374151"/>
              </a:solidFill>
              <a:highlight>
                <a:srgbClr val="F7F7F8"/>
              </a:highlight>
            </a:endParaRPr>
          </a:p>
          <a:p>
            <a:pPr indent="0" lvl="0" marL="457200" rtl="0" algn="just">
              <a:lnSpc>
                <a:spcPct val="100000"/>
              </a:lnSpc>
              <a:spcBef>
                <a:spcPts val="1500"/>
              </a:spcBef>
              <a:spcAft>
                <a:spcPts val="1500"/>
              </a:spcAft>
              <a:buSzPts val="1100"/>
              <a:buNone/>
            </a:pPr>
            <a:r>
              <a:t/>
            </a:r>
            <a:endParaRPr/>
          </a:p>
        </p:txBody>
      </p:sp>
      <p:sp>
        <p:nvSpPr>
          <p:cNvPr id="573" name="Google Shape;573;g250e8d1bfa3_1_10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gif"/><Relationship Id="rId3"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gif"/><Relationship Id="rId3"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gif"/><Relationship Id="rId3"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gif"/><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gif"/><Relationship Id="rId3"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gif"/></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gif"/></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gi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gif"/><Relationship Id="rId3"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gif"/><Relationship Id="rId3"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gif"/><Relationship Id="rId3" Type="http://schemas.openxmlformats.org/officeDocument/2006/relationships/image" Target="../media/image1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gif"/><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gif"/><Relationship Id="rId3"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png"/><Relationship Id="rId4" Type="http://schemas.openxmlformats.org/officeDocument/2006/relationships/image" Target="../media/image1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gi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gif"/></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gif"/></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383" name="Shape 383"/>
        <p:cNvGrpSpPr/>
        <p:nvPr/>
      </p:nvGrpSpPr>
      <p:grpSpPr>
        <a:xfrm>
          <a:off x="0" y="0"/>
          <a:ext cx="0" cy="0"/>
          <a:chOff x="0" y="0"/>
          <a:chExt cx="0" cy="0"/>
        </a:xfrm>
      </p:grpSpPr>
      <p:pic>
        <p:nvPicPr>
          <p:cNvPr id="384" name="Google Shape;384;p104"/>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385" name="Google Shape;385;p104"/>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showMasterSp="0">
  <p:cSld name="TITLE_1_1_2">
    <p:bg>
      <p:bgPr>
        <a:solidFill>
          <a:schemeClr val="dk1"/>
        </a:solidFill>
      </p:bgPr>
    </p:bg>
    <p:spTree>
      <p:nvGrpSpPr>
        <p:cNvPr id="386" name="Shape 386"/>
        <p:cNvGrpSpPr/>
        <p:nvPr/>
      </p:nvGrpSpPr>
      <p:grpSpPr>
        <a:xfrm>
          <a:off x="0" y="0"/>
          <a:ext cx="0" cy="0"/>
          <a:chOff x="0" y="0"/>
          <a:chExt cx="0" cy="0"/>
        </a:xfrm>
      </p:grpSpPr>
      <p:sp>
        <p:nvSpPr>
          <p:cNvPr id="387" name="Google Shape;387;p105"/>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1"/>
              </a:buClr>
              <a:buSzPts val="6000"/>
              <a:buNone/>
              <a:defRPr sz="6000">
                <a:solidFill>
                  <a:schemeClr val="accent1"/>
                </a:solidFill>
              </a:defRPr>
            </a:lvl1pPr>
            <a:lvl2pPr lvl="1"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9pPr>
          </a:lstStyle>
          <a:p/>
        </p:txBody>
      </p:sp>
      <p:sp>
        <p:nvSpPr>
          <p:cNvPr id="388" name="Google Shape;388;p105"/>
          <p:cNvSpPr txBox="1"/>
          <p:nvPr>
            <p:ph idx="1" type="body"/>
          </p:nvPr>
        </p:nvSpPr>
        <p:spPr>
          <a:xfrm>
            <a:off x="5190300" y="1019250"/>
            <a:ext cx="3296400" cy="3105000"/>
          </a:xfrm>
          <a:prstGeom prst="rect">
            <a:avLst/>
          </a:prstGeom>
        </p:spPr>
        <p:txBody>
          <a:bodyPr anchorCtr="0" anchor="ctr" bIns="0" lIns="0" spcFirstLastPara="1" rIns="0" wrap="square" tIns="0">
            <a:noAutofit/>
          </a:bodyPr>
          <a:lstStyle>
            <a:lvl1pPr indent="-342900" lvl="0" marL="457200" rtl="0">
              <a:lnSpc>
                <a:spcPct val="200000"/>
              </a:lnSpc>
              <a:spcBef>
                <a:spcPts val="600"/>
              </a:spcBef>
              <a:spcAft>
                <a:spcPts val="0"/>
              </a:spcAft>
              <a:buClr>
                <a:schemeClr val="lt1"/>
              </a:buClr>
              <a:buSzPts val="1800"/>
              <a:buChar char="•"/>
              <a:defRPr>
                <a:solidFill>
                  <a:schemeClr val="lt1"/>
                </a:solidFill>
              </a:defRPr>
            </a:lvl1pPr>
            <a:lvl2pPr indent="-317500" lvl="1" marL="914400" rtl="0">
              <a:lnSpc>
                <a:spcPct val="200000"/>
              </a:lnSpc>
              <a:spcBef>
                <a:spcPts val="1200"/>
              </a:spcBef>
              <a:spcAft>
                <a:spcPts val="0"/>
              </a:spcAft>
              <a:buClr>
                <a:schemeClr val="lt1"/>
              </a:buClr>
              <a:buSzPts val="1400"/>
              <a:buChar char="•"/>
              <a:defRPr>
                <a:solidFill>
                  <a:schemeClr val="lt1"/>
                </a:solidFill>
              </a:defRPr>
            </a:lvl2pPr>
            <a:lvl3pPr indent="-342900" lvl="2" marL="1371600" rtl="0">
              <a:lnSpc>
                <a:spcPct val="200000"/>
              </a:lnSpc>
              <a:spcBef>
                <a:spcPts val="1200"/>
              </a:spcBef>
              <a:spcAft>
                <a:spcPts val="0"/>
              </a:spcAft>
              <a:buClr>
                <a:schemeClr val="lt1"/>
              </a:buClr>
              <a:buSzPts val="1800"/>
              <a:buChar char="•"/>
              <a:defRPr>
                <a:solidFill>
                  <a:schemeClr val="lt1"/>
                </a:solidFill>
              </a:defRPr>
            </a:lvl3pPr>
            <a:lvl4pPr indent="-342900" lvl="3" marL="1828800" rtl="0">
              <a:lnSpc>
                <a:spcPct val="200000"/>
              </a:lnSpc>
              <a:spcBef>
                <a:spcPts val="1200"/>
              </a:spcBef>
              <a:spcAft>
                <a:spcPts val="0"/>
              </a:spcAft>
              <a:buClr>
                <a:schemeClr val="lt1"/>
              </a:buClr>
              <a:buSzPts val="1800"/>
              <a:buChar char="•"/>
              <a:defRPr>
                <a:solidFill>
                  <a:schemeClr val="lt1"/>
                </a:solidFill>
              </a:defRPr>
            </a:lvl4pPr>
            <a:lvl5pPr indent="-342900" lvl="4" marL="2286000" rtl="0">
              <a:lnSpc>
                <a:spcPct val="200000"/>
              </a:lnSpc>
              <a:spcBef>
                <a:spcPts val="200"/>
              </a:spcBef>
              <a:spcAft>
                <a:spcPts val="0"/>
              </a:spcAft>
              <a:buClr>
                <a:schemeClr val="lt1"/>
              </a:buClr>
              <a:buSzPts val="1800"/>
              <a:buChar char="•"/>
              <a:defRPr>
                <a:solidFill>
                  <a:schemeClr val="lt1"/>
                </a:solidFill>
              </a:defRPr>
            </a:lvl5pPr>
            <a:lvl6pPr indent="-342900" lvl="5" marL="2743200" rtl="0">
              <a:lnSpc>
                <a:spcPct val="200000"/>
              </a:lnSpc>
              <a:spcBef>
                <a:spcPts val="400"/>
              </a:spcBef>
              <a:spcAft>
                <a:spcPts val="0"/>
              </a:spcAft>
              <a:buClr>
                <a:schemeClr val="lt1"/>
              </a:buClr>
              <a:buSzPts val="1800"/>
              <a:buChar char="•"/>
              <a:defRPr>
                <a:solidFill>
                  <a:schemeClr val="lt1"/>
                </a:solidFill>
              </a:defRPr>
            </a:lvl6pPr>
            <a:lvl7pPr indent="-342900" lvl="6" marL="3200400" rtl="0">
              <a:lnSpc>
                <a:spcPct val="200000"/>
              </a:lnSpc>
              <a:spcBef>
                <a:spcPts val="400"/>
              </a:spcBef>
              <a:spcAft>
                <a:spcPts val="0"/>
              </a:spcAft>
              <a:buClr>
                <a:schemeClr val="lt1"/>
              </a:buClr>
              <a:buSzPts val="1800"/>
              <a:buChar char="•"/>
              <a:defRPr>
                <a:solidFill>
                  <a:schemeClr val="lt1"/>
                </a:solidFill>
              </a:defRPr>
            </a:lvl7pPr>
            <a:lvl8pPr indent="-342900" lvl="7" marL="3657600" rtl="0">
              <a:lnSpc>
                <a:spcPct val="200000"/>
              </a:lnSpc>
              <a:spcBef>
                <a:spcPts val="400"/>
              </a:spcBef>
              <a:spcAft>
                <a:spcPts val="0"/>
              </a:spcAft>
              <a:buClr>
                <a:schemeClr val="lt1"/>
              </a:buClr>
              <a:buSzPts val="1800"/>
              <a:buChar char="•"/>
              <a:defRPr>
                <a:solidFill>
                  <a:schemeClr val="lt1"/>
                </a:solidFill>
              </a:defRPr>
            </a:lvl8pPr>
            <a:lvl9pPr indent="-342900" lvl="8" marL="4114800" rtl="0">
              <a:lnSpc>
                <a:spcPct val="200000"/>
              </a:lnSpc>
              <a:spcBef>
                <a:spcPts val="4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Dark Blue Orb" showMasterSp="0">
  <p:cSld name="TITLE_1_1_2_1">
    <p:bg>
      <p:bgPr>
        <a:solidFill>
          <a:schemeClr val="dk1"/>
        </a:solidFill>
      </p:bgPr>
    </p:bg>
    <p:spTree>
      <p:nvGrpSpPr>
        <p:cNvPr id="389" name="Shape 389"/>
        <p:cNvGrpSpPr/>
        <p:nvPr/>
      </p:nvGrpSpPr>
      <p:grpSpPr>
        <a:xfrm>
          <a:off x="0" y="0"/>
          <a:ext cx="0" cy="0"/>
          <a:chOff x="0" y="0"/>
          <a:chExt cx="0" cy="0"/>
        </a:xfrm>
      </p:grpSpPr>
      <p:sp>
        <p:nvSpPr>
          <p:cNvPr id="390" name="Google Shape;390;p106"/>
          <p:cNvSpPr txBox="1"/>
          <p:nvPr>
            <p:ph type="ctrTitle"/>
          </p:nvPr>
        </p:nvSpPr>
        <p:spPr>
          <a:xfrm>
            <a:off x="575225" y="1221575"/>
            <a:ext cx="5417100" cy="2783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9pPr>
          </a:lstStyle>
          <a:p/>
        </p:txBody>
      </p:sp>
      <p:sp>
        <p:nvSpPr>
          <p:cNvPr id="391" name="Google Shape;391;p106"/>
          <p:cNvSpPr txBox="1"/>
          <p:nvPr>
            <p:ph idx="1" type="subTitle"/>
          </p:nvPr>
        </p:nvSpPr>
        <p:spPr>
          <a:xfrm>
            <a:off x="6938735" y="4593635"/>
            <a:ext cx="2038200" cy="382800"/>
          </a:xfrm>
          <a:prstGeom prst="rect">
            <a:avLst/>
          </a:prstGeom>
        </p:spPr>
        <p:txBody>
          <a:bodyPr anchorCtr="0" anchor="b" bIns="0" lIns="0" spcFirstLastPara="1" rIns="0" wrap="square" tIns="0">
            <a:noAutofit/>
          </a:bodyPr>
          <a:lstStyle>
            <a:lvl1pPr lvl="0" rtl="0" algn="r">
              <a:lnSpc>
                <a:spcPct val="85000"/>
              </a:lnSpc>
              <a:spcBef>
                <a:spcPts val="0"/>
              </a:spcBef>
              <a:spcAft>
                <a:spcPts val="0"/>
              </a:spcAft>
              <a:buSzPts val="1400"/>
              <a:buNone/>
              <a:defRPr sz="1400"/>
            </a:lvl1pPr>
            <a:lvl2pPr lvl="1" rtl="0" algn="r">
              <a:lnSpc>
                <a:spcPct val="85000"/>
              </a:lnSpc>
              <a:spcBef>
                <a:spcPts val="1200"/>
              </a:spcBef>
              <a:spcAft>
                <a:spcPts val="0"/>
              </a:spcAft>
              <a:buSzPts val="1400"/>
              <a:buNone/>
              <a:defRPr sz="1400"/>
            </a:lvl2pPr>
            <a:lvl3pPr lvl="2" rtl="0" algn="r">
              <a:lnSpc>
                <a:spcPct val="85000"/>
              </a:lnSpc>
              <a:spcBef>
                <a:spcPts val="1200"/>
              </a:spcBef>
              <a:spcAft>
                <a:spcPts val="0"/>
              </a:spcAft>
              <a:buSzPts val="1400"/>
              <a:buNone/>
              <a:defRPr sz="1400"/>
            </a:lvl3pPr>
            <a:lvl4pPr lvl="3" rtl="0" algn="r">
              <a:lnSpc>
                <a:spcPct val="85000"/>
              </a:lnSpc>
              <a:spcBef>
                <a:spcPts val="1200"/>
              </a:spcBef>
              <a:spcAft>
                <a:spcPts val="0"/>
              </a:spcAft>
              <a:buSzPts val="1400"/>
              <a:buNone/>
              <a:defRPr sz="1400"/>
            </a:lvl4pPr>
            <a:lvl5pPr lvl="4" rtl="0" algn="r">
              <a:lnSpc>
                <a:spcPct val="85000"/>
              </a:lnSpc>
              <a:spcBef>
                <a:spcPts val="0"/>
              </a:spcBef>
              <a:spcAft>
                <a:spcPts val="0"/>
              </a:spcAft>
              <a:buSzPts val="1400"/>
              <a:buNone/>
              <a:defRPr sz="1400"/>
            </a:lvl5pPr>
            <a:lvl6pPr lvl="5" rtl="0" algn="r">
              <a:lnSpc>
                <a:spcPct val="85000"/>
              </a:lnSpc>
              <a:spcBef>
                <a:spcPts val="0"/>
              </a:spcBef>
              <a:spcAft>
                <a:spcPts val="0"/>
              </a:spcAft>
              <a:buSzPts val="1400"/>
              <a:buNone/>
              <a:defRPr sz="1400"/>
            </a:lvl6pPr>
            <a:lvl7pPr lvl="6" rtl="0" algn="r">
              <a:lnSpc>
                <a:spcPct val="85000"/>
              </a:lnSpc>
              <a:spcBef>
                <a:spcPts val="0"/>
              </a:spcBef>
              <a:spcAft>
                <a:spcPts val="0"/>
              </a:spcAft>
              <a:buSzPts val="1400"/>
              <a:buNone/>
              <a:defRPr sz="1400"/>
            </a:lvl7pPr>
            <a:lvl8pPr lvl="7" rtl="0" algn="r">
              <a:lnSpc>
                <a:spcPct val="85000"/>
              </a:lnSpc>
              <a:spcBef>
                <a:spcPts val="0"/>
              </a:spcBef>
              <a:spcAft>
                <a:spcPts val="0"/>
              </a:spcAft>
              <a:buSzPts val="1400"/>
              <a:buNone/>
              <a:defRPr sz="1400"/>
            </a:lvl8pPr>
            <a:lvl9pPr lvl="8" rtl="0" algn="r">
              <a:lnSpc>
                <a:spcPct val="85000"/>
              </a:lnSpc>
              <a:spcBef>
                <a:spcPts val="0"/>
              </a:spcBef>
              <a:spcAft>
                <a:spcPts val="0"/>
              </a:spcAft>
              <a:buSzPts val="1400"/>
              <a:buNone/>
              <a:defRPr sz="1400"/>
            </a:lvl9pPr>
          </a:lstStyle>
          <a:p/>
        </p:txBody>
      </p:sp>
      <p:pic>
        <p:nvPicPr>
          <p:cNvPr id="392" name="Google Shape;392;p106"/>
          <p:cNvPicPr preferRelativeResize="0"/>
          <p:nvPr/>
        </p:nvPicPr>
        <p:blipFill>
          <a:blip r:embed="rId2">
            <a:alphaModFix/>
          </a:blip>
          <a:stretch>
            <a:fillRect/>
          </a:stretch>
        </p:blipFill>
        <p:spPr>
          <a:xfrm>
            <a:off x="5083051" y="2139430"/>
            <a:ext cx="4060948" cy="30040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Medium Blue" showMasterSp="0">
  <p:cSld name="TITLE_1_1_2_1_1_1">
    <p:bg>
      <p:bgPr>
        <a:solidFill>
          <a:schemeClr val="accent1"/>
        </a:solidFill>
      </p:bgPr>
    </p:bg>
    <p:spTree>
      <p:nvGrpSpPr>
        <p:cNvPr id="393" name="Shape 393"/>
        <p:cNvGrpSpPr/>
        <p:nvPr/>
      </p:nvGrpSpPr>
      <p:grpSpPr>
        <a:xfrm>
          <a:off x="0" y="0"/>
          <a:ext cx="0" cy="0"/>
          <a:chOff x="0" y="0"/>
          <a:chExt cx="0" cy="0"/>
        </a:xfrm>
      </p:grpSpPr>
      <p:pic>
        <p:nvPicPr>
          <p:cNvPr id="394" name="Google Shape;394;p107"/>
          <p:cNvPicPr preferRelativeResize="0"/>
          <p:nvPr/>
        </p:nvPicPr>
        <p:blipFill>
          <a:blip r:embed="rId2">
            <a:alphaModFix amt="29000"/>
          </a:blip>
          <a:stretch>
            <a:fillRect/>
          </a:stretch>
        </p:blipFill>
        <p:spPr>
          <a:xfrm>
            <a:off x="0" y="0"/>
            <a:ext cx="9144000" cy="5148001"/>
          </a:xfrm>
          <a:prstGeom prst="rect">
            <a:avLst/>
          </a:prstGeom>
          <a:noFill/>
          <a:ln>
            <a:noFill/>
          </a:ln>
        </p:spPr>
      </p:pic>
      <p:sp>
        <p:nvSpPr>
          <p:cNvPr id="395" name="Google Shape;395;p107"/>
          <p:cNvSpPr txBox="1"/>
          <p:nvPr>
            <p:ph type="ctrTitle"/>
          </p:nvPr>
        </p:nvSpPr>
        <p:spPr>
          <a:xfrm>
            <a:off x="575225" y="1180200"/>
            <a:ext cx="5417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4800"/>
              <a:buNone/>
              <a:defRPr sz="4800">
                <a:solidFill>
                  <a:schemeClr val="lt1"/>
                </a:solidFill>
              </a:defRPr>
            </a:lvl1pPr>
            <a:lvl2pPr lvl="1"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Light Blue" showMasterSp="0">
  <p:cSld name="TITLE_1_2_1">
    <p:bg>
      <p:bgPr>
        <a:solidFill>
          <a:schemeClr val="dk2"/>
        </a:solidFill>
      </p:bgPr>
    </p:bg>
    <p:spTree>
      <p:nvGrpSpPr>
        <p:cNvPr id="396" name="Shape 396"/>
        <p:cNvGrpSpPr/>
        <p:nvPr/>
      </p:nvGrpSpPr>
      <p:grpSpPr>
        <a:xfrm>
          <a:off x="0" y="0"/>
          <a:ext cx="0" cy="0"/>
          <a:chOff x="0" y="0"/>
          <a:chExt cx="0" cy="0"/>
        </a:xfrm>
      </p:grpSpPr>
      <p:sp>
        <p:nvSpPr>
          <p:cNvPr id="397" name="Google Shape;397;p108"/>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398" name="Google Shape;398;p108"/>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Dark Blue" showMasterSp="0">
  <p:cSld name="TITLE_1_2_1_2">
    <p:bg>
      <p:bgPr>
        <a:solidFill>
          <a:schemeClr val="dk1"/>
        </a:solidFill>
      </p:bgPr>
    </p:bg>
    <p:spTree>
      <p:nvGrpSpPr>
        <p:cNvPr id="399" name="Shape 399"/>
        <p:cNvGrpSpPr/>
        <p:nvPr/>
      </p:nvGrpSpPr>
      <p:grpSpPr>
        <a:xfrm>
          <a:off x="0" y="0"/>
          <a:ext cx="0" cy="0"/>
          <a:chOff x="0" y="0"/>
          <a:chExt cx="0" cy="0"/>
        </a:xfrm>
      </p:grpSpPr>
      <p:sp>
        <p:nvSpPr>
          <p:cNvPr id="400" name="Google Shape;400;p109"/>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401" name="Google Shape;401;p109"/>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Light Blue" showMasterSp="0">
  <p:cSld name="TITLE_1_2_1_1">
    <p:bg>
      <p:bgPr>
        <a:solidFill>
          <a:schemeClr val="dk2"/>
        </a:solidFill>
      </p:bgPr>
    </p:bg>
    <p:spTree>
      <p:nvGrpSpPr>
        <p:cNvPr id="402" name="Shape 402"/>
        <p:cNvGrpSpPr/>
        <p:nvPr/>
      </p:nvGrpSpPr>
      <p:grpSpPr>
        <a:xfrm>
          <a:off x="0" y="0"/>
          <a:ext cx="0" cy="0"/>
          <a:chOff x="0" y="0"/>
          <a:chExt cx="0" cy="0"/>
        </a:xfrm>
      </p:grpSpPr>
      <p:sp>
        <p:nvSpPr>
          <p:cNvPr id="403" name="Google Shape;403;p110"/>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404" name="Google Shape;404;p110"/>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Dark Blue" showMasterSp="0">
  <p:cSld name="TITLE_1_2_1_1_4">
    <p:bg>
      <p:bgPr>
        <a:solidFill>
          <a:schemeClr val="dk1"/>
        </a:solidFill>
      </p:bgPr>
    </p:bg>
    <p:spTree>
      <p:nvGrpSpPr>
        <p:cNvPr id="405" name="Shape 405"/>
        <p:cNvGrpSpPr/>
        <p:nvPr/>
      </p:nvGrpSpPr>
      <p:grpSpPr>
        <a:xfrm>
          <a:off x="0" y="0"/>
          <a:ext cx="0" cy="0"/>
          <a:chOff x="0" y="0"/>
          <a:chExt cx="0" cy="0"/>
        </a:xfrm>
      </p:grpSpPr>
      <p:sp>
        <p:nvSpPr>
          <p:cNvPr id="406" name="Google Shape;406;p111"/>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407" name="Google Shape;407;p111"/>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lt1"/>
              </a:buClr>
              <a:buSzPts val="1800"/>
              <a:buNone/>
              <a:defRPr sz="1800">
                <a:solidFill>
                  <a:schemeClr val="lt1"/>
                </a:solidFill>
              </a:defRPr>
            </a:lvl2pPr>
            <a:lvl3pPr lvl="2" rtl="0" algn="r">
              <a:lnSpc>
                <a:spcPct val="114000"/>
              </a:lnSpc>
              <a:spcBef>
                <a:spcPts val="1200"/>
              </a:spcBef>
              <a:spcAft>
                <a:spcPts val="0"/>
              </a:spcAft>
              <a:buClr>
                <a:schemeClr val="lt1"/>
              </a:buClr>
              <a:buSzPts val="1700"/>
              <a:buNone/>
              <a:defRPr sz="1700">
                <a:solidFill>
                  <a:schemeClr val="lt1"/>
                </a:solidFill>
              </a:defRPr>
            </a:lvl3pPr>
            <a:lvl4pPr lvl="3" rtl="0" algn="r">
              <a:lnSpc>
                <a:spcPct val="114000"/>
              </a:lnSpc>
              <a:spcBef>
                <a:spcPts val="1200"/>
              </a:spcBef>
              <a:spcAft>
                <a:spcPts val="0"/>
              </a:spcAft>
              <a:buClr>
                <a:schemeClr val="lt1"/>
              </a:buClr>
              <a:buSzPts val="1500"/>
              <a:buNone/>
              <a:defRPr sz="1500">
                <a:solidFill>
                  <a:schemeClr val="lt1"/>
                </a:solidFill>
              </a:defRPr>
            </a:lvl4pPr>
            <a:lvl5pPr lvl="4" rtl="0" algn="r">
              <a:lnSpc>
                <a:spcPct val="114000"/>
              </a:lnSpc>
              <a:spcBef>
                <a:spcPts val="200"/>
              </a:spcBef>
              <a:spcAft>
                <a:spcPts val="0"/>
              </a:spcAft>
              <a:buClr>
                <a:schemeClr val="lt1"/>
              </a:buClr>
              <a:buSzPts val="1500"/>
              <a:buNone/>
              <a:defRPr sz="1500">
                <a:solidFill>
                  <a:schemeClr val="lt1"/>
                </a:solidFill>
              </a:defRPr>
            </a:lvl5pPr>
            <a:lvl6pPr lvl="5" rtl="0" algn="r">
              <a:lnSpc>
                <a:spcPct val="90000"/>
              </a:lnSpc>
              <a:spcBef>
                <a:spcPts val="400"/>
              </a:spcBef>
              <a:spcAft>
                <a:spcPts val="0"/>
              </a:spcAft>
              <a:buClr>
                <a:schemeClr val="lt1"/>
              </a:buClr>
              <a:buSzPts val="1500"/>
              <a:buNone/>
              <a:defRPr sz="1500">
                <a:solidFill>
                  <a:schemeClr val="lt1"/>
                </a:solidFill>
              </a:defRPr>
            </a:lvl6pPr>
            <a:lvl7pPr lvl="6" rtl="0" algn="r">
              <a:lnSpc>
                <a:spcPct val="90000"/>
              </a:lnSpc>
              <a:spcBef>
                <a:spcPts val="400"/>
              </a:spcBef>
              <a:spcAft>
                <a:spcPts val="0"/>
              </a:spcAft>
              <a:buClr>
                <a:schemeClr val="lt1"/>
              </a:buClr>
              <a:buSzPts val="1500"/>
              <a:buNone/>
              <a:defRPr sz="1500">
                <a:solidFill>
                  <a:schemeClr val="lt1"/>
                </a:solidFill>
              </a:defRPr>
            </a:lvl7pPr>
            <a:lvl8pPr lvl="7" rtl="0" algn="r">
              <a:lnSpc>
                <a:spcPct val="90000"/>
              </a:lnSpc>
              <a:spcBef>
                <a:spcPts val="400"/>
              </a:spcBef>
              <a:spcAft>
                <a:spcPts val="0"/>
              </a:spcAft>
              <a:buClr>
                <a:schemeClr val="lt1"/>
              </a:buClr>
              <a:buSzPts val="1500"/>
              <a:buNone/>
              <a:defRPr sz="1500">
                <a:solidFill>
                  <a:schemeClr val="lt1"/>
                </a:solidFill>
              </a:defRPr>
            </a:lvl8pPr>
            <a:lvl9pPr lvl="8" rtl="0" algn="r">
              <a:lnSpc>
                <a:spcPct val="90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howMasterSp="0">
  <p:cSld name="TITLE_1_2_1_1_3">
    <p:bg>
      <p:bgPr>
        <a:solidFill>
          <a:schemeClr val="dk2"/>
        </a:solidFill>
      </p:bgPr>
    </p:bg>
    <p:spTree>
      <p:nvGrpSpPr>
        <p:cNvPr id="408" name="Shape 408"/>
        <p:cNvGrpSpPr/>
        <p:nvPr/>
      </p:nvGrpSpPr>
      <p:grpSpPr>
        <a:xfrm>
          <a:off x="0" y="0"/>
          <a:ext cx="0" cy="0"/>
          <a:chOff x="0" y="0"/>
          <a:chExt cx="0" cy="0"/>
        </a:xfrm>
      </p:grpSpPr>
      <p:pic>
        <p:nvPicPr>
          <p:cNvPr id="409" name="Google Shape;409;p112"/>
          <p:cNvPicPr preferRelativeResize="0"/>
          <p:nvPr/>
        </p:nvPicPr>
        <p:blipFill>
          <a:blip r:embed="rId2">
            <a:alphaModFix/>
          </a:blip>
          <a:stretch>
            <a:fillRect/>
          </a:stretch>
        </p:blipFill>
        <p:spPr>
          <a:xfrm>
            <a:off x="0" y="0"/>
            <a:ext cx="9144000" cy="5148000"/>
          </a:xfrm>
          <a:prstGeom prst="rect">
            <a:avLst/>
          </a:prstGeom>
          <a:noFill/>
          <a:ln>
            <a:noFill/>
          </a:ln>
        </p:spPr>
      </p:pic>
      <p:sp>
        <p:nvSpPr>
          <p:cNvPr id="410" name="Google Shape;410;p112"/>
          <p:cNvSpPr txBox="1"/>
          <p:nvPr>
            <p:ph type="ctrTitle"/>
          </p:nvPr>
        </p:nvSpPr>
        <p:spPr>
          <a:xfrm>
            <a:off x="792000" y="169425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411" name="Google Shape;411;p112"/>
          <p:cNvPicPr preferRelativeResize="0"/>
          <p:nvPr/>
        </p:nvPicPr>
        <p:blipFill>
          <a:blip r:embed="rId3">
            <a:alphaModFix/>
          </a:blip>
          <a:stretch>
            <a:fillRect/>
          </a:stretch>
        </p:blipFill>
        <p:spPr>
          <a:xfrm>
            <a:off x="231425" y="198562"/>
            <a:ext cx="343797" cy="16352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412" name="Shape 412"/>
        <p:cNvGrpSpPr/>
        <p:nvPr/>
      </p:nvGrpSpPr>
      <p:grpSpPr>
        <a:xfrm>
          <a:off x="0" y="0"/>
          <a:ext cx="0" cy="0"/>
          <a:chOff x="0" y="0"/>
          <a:chExt cx="0" cy="0"/>
        </a:xfrm>
      </p:grpSpPr>
      <p:pic>
        <p:nvPicPr>
          <p:cNvPr id="413" name="Google Shape;413;p113"/>
          <p:cNvPicPr preferRelativeResize="0"/>
          <p:nvPr/>
        </p:nvPicPr>
        <p:blipFill>
          <a:blip r:embed="rId2">
            <a:alphaModFix/>
          </a:blip>
          <a:stretch>
            <a:fillRect/>
          </a:stretch>
        </p:blipFill>
        <p:spPr>
          <a:xfrm>
            <a:off x="0" y="0"/>
            <a:ext cx="9144000" cy="5148001"/>
          </a:xfrm>
          <a:prstGeom prst="rect">
            <a:avLst/>
          </a:prstGeom>
          <a:noFill/>
          <a:ln>
            <a:noFill/>
          </a:ln>
        </p:spPr>
      </p:pic>
      <p:sp>
        <p:nvSpPr>
          <p:cNvPr id="414" name="Google Shape;414;p113"/>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415" name="Google Shape;415;p113"/>
          <p:cNvPicPr preferRelativeResize="0"/>
          <p:nvPr/>
        </p:nvPicPr>
        <p:blipFill>
          <a:blip r:embed="rId3">
            <a:alphaModFix/>
          </a:blip>
          <a:stretch>
            <a:fillRect/>
          </a:stretch>
        </p:blipFill>
        <p:spPr>
          <a:xfrm>
            <a:off x="231425" y="198562"/>
            <a:ext cx="343797" cy="16352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showMasterSp="0">
  <p:cSld name="Divider 01_1_1">
    <p:bg>
      <p:bgPr>
        <a:solidFill>
          <a:schemeClr val="dk2"/>
        </a:solidFill>
      </p:bgPr>
    </p:bg>
    <p:spTree>
      <p:nvGrpSpPr>
        <p:cNvPr id="416" name="Shape 416"/>
        <p:cNvGrpSpPr/>
        <p:nvPr/>
      </p:nvGrpSpPr>
      <p:grpSpPr>
        <a:xfrm>
          <a:off x="0" y="0"/>
          <a:ext cx="0" cy="0"/>
          <a:chOff x="0" y="0"/>
          <a:chExt cx="0" cy="0"/>
        </a:xfrm>
      </p:grpSpPr>
      <p:sp>
        <p:nvSpPr>
          <p:cNvPr id="417" name="Google Shape;417;p114"/>
          <p:cNvSpPr txBox="1"/>
          <p:nvPr>
            <p:ph type="ctrTitle"/>
          </p:nvPr>
        </p:nvSpPr>
        <p:spPr>
          <a:xfrm>
            <a:off x="558000" y="1221575"/>
            <a:ext cx="39270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200"/>
              <a:buNone/>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418" name="Google Shape;418;p114"/>
          <p:cNvSpPr txBox="1"/>
          <p:nvPr>
            <p:ph idx="1" type="subTitle"/>
          </p:nvPr>
        </p:nvSpPr>
        <p:spPr>
          <a:xfrm>
            <a:off x="558000" y="2372725"/>
            <a:ext cx="636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White" showMasterSp="0">
  <p:cSld name="Divider 01_1_1_4">
    <p:bg>
      <p:bgPr>
        <a:solidFill>
          <a:schemeClr val="lt1"/>
        </a:solidFill>
      </p:bgPr>
    </p:bg>
    <p:spTree>
      <p:nvGrpSpPr>
        <p:cNvPr id="419" name="Shape 419"/>
        <p:cNvGrpSpPr/>
        <p:nvPr/>
      </p:nvGrpSpPr>
      <p:grpSpPr>
        <a:xfrm>
          <a:off x="0" y="0"/>
          <a:ext cx="0" cy="0"/>
          <a:chOff x="0" y="0"/>
          <a:chExt cx="0" cy="0"/>
        </a:xfrm>
      </p:grpSpPr>
      <p:sp>
        <p:nvSpPr>
          <p:cNvPr id="420" name="Google Shape;420;p115"/>
          <p:cNvSpPr txBox="1"/>
          <p:nvPr>
            <p:ph type="ctrTitle"/>
          </p:nvPr>
        </p:nvSpPr>
        <p:spPr>
          <a:xfrm>
            <a:off x="558000" y="1221575"/>
            <a:ext cx="38997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421" name="Google Shape;421;p115"/>
          <p:cNvSpPr txBox="1"/>
          <p:nvPr>
            <p:ph idx="1" type="subTitle"/>
          </p:nvPr>
        </p:nvSpPr>
        <p:spPr>
          <a:xfrm>
            <a:off x="558000" y="2372725"/>
            <a:ext cx="4335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Photo" showMasterSp="0">
  <p:cSld name="Divider 01_1_1_3">
    <p:bg>
      <p:bgPr>
        <a:solidFill>
          <a:schemeClr val="dk2"/>
        </a:solidFill>
      </p:bgPr>
    </p:bg>
    <p:spTree>
      <p:nvGrpSpPr>
        <p:cNvPr id="422" name="Shape 422"/>
        <p:cNvGrpSpPr/>
        <p:nvPr/>
      </p:nvGrpSpPr>
      <p:grpSpPr>
        <a:xfrm>
          <a:off x="0" y="0"/>
          <a:ext cx="0" cy="0"/>
          <a:chOff x="0" y="0"/>
          <a:chExt cx="0" cy="0"/>
        </a:xfrm>
      </p:grpSpPr>
      <p:sp>
        <p:nvSpPr>
          <p:cNvPr id="423" name="Google Shape;423;p116"/>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424" name="Google Shape;424;p116"/>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425" name="Google Shape;425;p116"/>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on White + Photo" showMasterSp="0">
  <p:cSld name="Divider 01_1_1_3_5">
    <p:bg>
      <p:bgPr>
        <a:solidFill>
          <a:schemeClr val="lt1"/>
        </a:solidFill>
      </p:bgPr>
    </p:bg>
    <p:spTree>
      <p:nvGrpSpPr>
        <p:cNvPr id="426" name="Shape 426"/>
        <p:cNvGrpSpPr/>
        <p:nvPr/>
      </p:nvGrpSpPr>
      <p:grpSpPr>
        <a:xfrm>
          <a:off x="0" y="0"/>
          <a:ext cx="0" cy="0"/>
          <a:chOff x="0" y="0"/>
          <a:chExt cx="0" cy="0"/>
        </a:xfrm>
      </p:grpSpPr>
      <p:sp>
        <p:nvSpPr>
          <p:cNvPr id="427" name="Google Shape;427;p117"/>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428" name="Google Shape;428;p117"/>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429" name="Google Shape;429;p117"/>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amp; LIght + Photo 2" showMasterSp="0">
  <p:cSld name="Divider 01_1_1_3_4">
    <p:bg>
      <p:bgPr>
        <a:solidFill>
          <a:schemeClr val="dk1"/>
        </a:solidFill>
      </p:bgPr>
    </p:bg>
    <p:spTree>
      <p:nvGrpSpPr>
        <p:cNvPr id="430" name="Shape 430"/>
        <p:cNvGrpSpPr/>
        <p:nvPr/>
      </p:nvGrpSpPr>
      <p:grpSpPr>
        <a:xfrm>
          <a:off x="0" y="0"/>
          <a:ext cx="0" cy="0"/>
          <a:chOff x="0" y="0"/>
          <a:chExt cx="0" cy="0"/>
        </a:xfrm>
      </p:grpSpPr>
      <p:sp>
        <p:nvSpPr>
          <p:cNvPr id="431" name="Google Shape;431;p118"/>
          <p:cNvSpPr/>
          <p:nvPr/>
        </p:nvSpPr>
        <p:spPr>
          <a:xfrm>
            <a:off x="3736675" y="0"/>
            <a:ext cx="540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18"/>
          <p:cNvSpPr txBox="1"/>
          <p:nvPr>
            <p:ph type="ctrTitle"/>
          </p:nvPr>
        </p:nvSpPr>
        <p:spPr>
          <a:xfrm>
            <a:off x="558000" y="1221575"/>
            <a:ext cx="28623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433" name="Google Shape;433;p118"/>
          <p:cNvSpPr txBox="1"/>
          <p:nvPr>
            <p:ph idx="1" type="subTitle"/>
          </p:nvPr>
        </p:nvSpPr>
        <p:spPr>
          <a:xfrm>
            <a:off x="558000" y="2372725"/>
            <a:ext cx="28029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1200"/>
              </a:spcBef>
              <a:spcAft>
                <a:spcPts val="0"/>
              </a:spcAft>
              <a:buClr>
                <a:schemeClr val="lt1"/>
              </a:buClr>
              <a:buSzPts val="1400"/>
              <a:buNone/>
              <a:defRPr sz="1400">
                <a:solidFill>
                  <a:schemeClr val="lt1"/>
                </a:solidFill>
              </a:defRPr>
            </a:lvl3pPr>
            <a:lvl4pPr lvl="3" rtl="0" algn="ctr">
              <a:lnSpc>
                <a:spcPct val="90000"/>
              </a:lnSpc>
              <a:spcBef>
                <a:spcPts val="1200"/>
              </a:spcBef>
              <a:spcAft>
                <a:spcPts val="0"/>
              </a:spcAft>
              <a:buClr>
                <a:schemeClr val="lt1"/>
              </a:buClr>
              <a:buSzPts val="1200"/>
              <a:buNone/>
              <a:defRPr sz="1200">
                <a:solidFill>
                  <a:schemeClr val="lt1"/>
                </a:solidFill>
              </a:defRPr>
            </a:lvl4pPr>
            <a:lvl5pPr lvl="4" rtl="0" algn="ctr">
              <a:lnSpc>
                <a:spcPct val="90000"/>
              </a:lnSpc>
              <a:spcBef>
                <a:spcPts val="1200"/>
              </a:spcBef>
              <a:spcAft>
                <a:spcPts val="0"/>
              </a:spcAft>
              <a:buClr>
                <a:schemeClr val="lt1"/>
              </a:buClr>
              <a:buSzPts val="1200"/>
              <a:buNone/>
              <a:defRPr sz="1200">
                <a:solidFill>
                  <a:schemeClr val="lt1"/>
                </a:solidFill>
              </a:defRPr>
            </a:lvl5pPr>
            <a:lvl6pPr lvl="5" rtl="0" algn="ctr">
              <a:lnSpc>
                <a:spcPct val="90000"/>
              </a:lnSpc>
              <a:spcBef>
                <a:spcPts val="1200"/>
              </a:spcBef>
              <a:spcAft>
                <a:spcPts val="0"/>
              </a:spcAft>
              <a:buClr>
                <a:schemeClr val="lt1"/>
              </a:buClr>
              <a:buSzPts val="1200"/>
              <a:buNone/>
              <a:defRPr sz="1200">
                <a:solidFill>
                  <a:schemeClr val="lt1"/>
                </a:solidFill>
              </a:defRPr>
            </a:lvl6pPr>
            <a:lvl7pPr lvl="6" rtl="0" algn="ctr">
              <a:lnSpc>
                <a:spcPct val="90000"/>
              </a:lnSpc>
              <a:spcBef>
                <a:spcPts val="1200"/>
              </a:spcBef>
              <a:spcAft>
                <a:spcPts val="0"/>
              </a:spcAft>
              <a:buClr>
                <a:schemeClr val="lt1"/>
              </a:buClr>
              <a:buSzPts val="1200"/>
              <a:buNone/>
              <a:defRPr sz="1200">
                <a:solidFill>
                  <a:schemeClr val="lt1"/>
                </a:solidFill>
              </a:defRPr>
            </a:lvl7pPr>
            <a:lvl8pPr lvl="7" rtl="0" algn="ctr">
              <a:lnSpc>
                <a:spcPct val="90000"/>
              </a:lnSpc>
              <a:spcBef>
                <a:spcPts val="1200"/>
              </a:spcBef>
              <a:spcAft>
                <a:spcPts val="0"/>
              </a:spcAft>
              <a:buClr>
                <a:schemeClr val="lt1"/>
              </a:buClr>
              <a:buSzPts val="1200"/>
              <a:buNone/>
              <a:defRPr sz="1200">
                <a:solidFill>
                  <a:schemeClr val="lt1"/>
                </a:solidFill>
              </a:defRPr>
            </a:lvl8pPr>
            <a:lvl9pPr lvl="8" rtl="0" algn="ctr">
              <a:lnSpc>
                <a:spcPct val="90000"/>
              </a:lnSpc>
              <a:spcBef>
                <a:spcPts val="1200"/>
              </a:spcBef>
              <a:spcAft>
                <a:spcPts val="1200"/>
              </a:spcAft>
              <a:buClr>
                <a:schemeClr val="lt1"/>
              </a:buClr>
              <a:buSzPts val="1200"/>
              <a:buNone/>
              <a:defRPr sz="1200">
                <a:solidFill>
                  <a:schemeClr val="lt1"/>
                </a:solidFill>
              </a:defRPr>
            </a:lvl9pPr>
          </a:lstStyle>
          <a:p/>
        </p:txBody>
      </p:sp>
      <p:pic>
        <p:nvPicPr>
          <p:cNvPr id="434" name="Google Shape;434;p118"/>
          <p:cNvPicPr preferRelativeResize="0"/>
          <p:nvPr/>
        </p:nvPicPr>
        <p:blipFill>
          <a:blip r:embed="rId2">
            <a:alphaModFix/>
          </a:blip>
          <a:stretch>
            <a:fillRect/>
          </a:stretch>
        </p:blipFill>
        <p:spPr>
          <a:xfrm>
            <a:off x="231425" y="198562"/>
            <a:ext cx="343797" cy="163524"/>
          </a:xfrm>
          <a:prstGeom prst="rect">
            <a:avLst/>
          </a:prstGeom>
          <a:noFill/>
          <a:ln>
            <a:noFill/>
          </a:ln>
        </p:spPr>
      </p:pic>
      <p:sp>
        <p:nvSpPr>
          <p:cNvPr id="435" name="Google Shape;435;p118"/>
          <p:cNvSpPr/>
          <p:nvPr>
            <p:ph idx="2" type="pic"/>
          </p:nvPr>
        </p:nvSpPr>
        <p:spPr>
          <a:xfrm>
            <a:off x="4559575" y="645875"/>
            <a:ext cx="3761700" cy="3960300"/>
          </a:xfrm>
          <a:prstGeom prst="roundRect">
            <a:avLst>
              <a:gd fmla="val 5894" name="adj"/>
            </a:avLst>
          </a:prstGeom>
          <a:no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showMasterSp="0">
  <p:cSld name="Divider 01_1_1_3_2">
    <p:bg>
      <p:bgPr>
        <a:solidFill>
          <a:schemeClr val="dk2"/>
        </a:solidFill>
      </p:bgPr>
    </p:bg>
    <p:spTree>
      <p:nvGrpSpPr>
        <p:cNvPr id="436" name="Shape 436"/>
        <p:cNvGrpSpPr/>
        <p:nvPr/>
      </p:nvGrpSpPr>
      <p:grpSpPr>
        <a:xfrm>
          <a:off x="0" y="0"/>
          <a:ext cx="0" cy="0"/>
          <a:chOff x="0" y="0"/>
          <a:chExt cx="0" cy="0"/>
        </a:xfrm>
      </p:grpSpPr>
      <p:sp>
        <p:nvSpPr>
          <p:cNvPr id="437" name="Google Shape;437;p119"/>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438" name="Google Shape;438;p119"/>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439" name="Google Shape;439;p119"/>
          <p:cNvSpPr/>
          <p:nvPr>
            <p:ph idx="2" type="pic"/>
          </p:nvPr>
        </p:nvSpPr>
        <p:spPr>
          <a:xfrm>
            <a:off x="4724400" y="157750"/>
            <a:ext cx="4257000" cy="2351100"/>
          </a:xfrm>
          <a:prstGeom prst="roundRect">
            <a:avLst>
              <a:gd fmla="val 5894" name="adj"/>
            </a:avLst>
          </a:prstGeom>
          <a:noFill/>
          <a:ln>
            <a:noFill/>
          </a:ln>
        </p:spPr>
      </p:sp>
      <p:sp>
        <p:nvSpPr>
          <p:cNvPr id="440" name="Google Shape;440;p119"/>
          <p:cNvSpPr/>
          <p:nvPr>
            <p:ph idx="3" type="pic"/>
          </p:nvPr>
        </p:nvSpPr>
        <p:spPr>
          <a:xfrm>
            <a:off x="4724400" y="2641550"/>
            <a:ext cx="4257000" cy="2344200"/>
          </a:xfrm>
          <a:prstGeom prst="roundRect">
            <a:avLst>
              <a:gd fmla="val 5728" name="adj"/>
            </a:avLst>
          </a:prstGeom>
          <a:no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1" showMasterSp="0">
  <p:cSld name="Divider 01_1_1_3_2_1">
    <p:bg>
      <p:bgPr>
        <a:solidFill>
          <a:schemeClr val="dk2"/>
        </a:solidFill>
      </p:bgPr>
    </p:bg>
    <p:spTree>
      <p:nvGrpSpPr>
        <p:cNvPr id="441" name="Shape 441"/>
        <p:cNvGrpSpPr/>
        <p:nvPr/>
      </p:nvGrpSpPr>
      <p:grpSpPr>
        <a:xfrm>
          <a:off x="0" y="0"/>
          <a:ext cx="0" cy="0"/>
          <a:chOff x="0" y="0"/>
          <a:chExt cx="0" cy="0"/>
        </a:xfrm>
      </p:grpSpPr>
      <p:sp>
        <p:nvSpPr>
          <p:cNvPr id="442" name="Google Shape;442;p120"/>
          <p:cNvSpPr txBox="1"/>
          <p:nvPr>
            <p:ph type="ctrTitle"/>
          </p:nvPr>
        </p:nvSpPr>
        <p:spPr>
          <a:xfrm>
            <a:off x="558000" y="570970"/>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443" name="Google Shape;443;p120"/>
          <p:cNvSpPr txBox="1"/>
          <p:nvPr>
            <p:ph idx="1" type="subTitle"/>
          </p:nvPr>
        </p:nvSpPr>
        <p:spPr>
          <a:xfrm>
            <a:off x="558000" y="1722125"/>
            <a:ext cx="5158200" cy="7719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444" name="Google Shape;444;p120"/>
          <p:cNvSpPr/>
          <p:nvPr>
            <p:ph idx="2" type="pic"/>
          </p:nvPr>
        </p:nvSpPr>
        <p:spPr>
          <a:xfrm>
            <a:off x="575225" y="2571750"/>
            <a:ext cx="3932700" cy="2152200"/>
          </a:xfrm>
          <a:prstGeom prst="roundRect">
            <a:avLst>
              <a:gd fmla="val 5894" name="adj"/>
            </a:avLst>
          </a:prstGeom>
          <a:noFill/>
          <a:ln>
            <a:noFill/>
          </a:ln>
        </p:spPr>
      </p:sp>
      <p:sp>
        <p:nvSpPr>
          <p:cNvPr id="445" name="Google Shape;445;p120"/>
          <p:cNvSpPr/>
          <p:nvPr>
            <p:ph idx="3" type="pic"/>
          </p:nvPr>
        </p:nvSpPr>
        <p:spPr>
          <a:xfrm>
            <a:off x="4896400" y="2571750"/>
            <a:ext cx="3932700" cy="2152200"/>
          </a:xfrm>
          <a:prstGeom prst="roundRect">
            <a:avLst>
              <a:gd fmla="val 5728" name="adj"/>
            </a:avLst>
          </a:prstGeom>
          <a:no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 Photo 1" showMasterSp="0">
  <p:cSld name="Divider 01_1_1_3_1">
    <p:bg>
      <p:bgPr>
        <a:solidFill>
          <a:schemeClr val="dk1"/>
        </a:solidFill>
      </p:bgPr>
    </p:bg>
    <p:spTree>
      <p:nvGrpSpPr>
        <p:cNvPr id="446" name="Shape 446"/>
        <p:cNvGrpSpPr/>
        <p:nvPr/>
      </p:nvGrpSpPr>
      <p:grpSpPr>
        <a:xfrm>
          <a:off x="0" y="0"/>
          <a:ext cx="0" cy="0"/>
          <a:chOff x="0" y="0"/>
          <a:chExt cx="0" cy="0"/>
        </a:xfrm>
      </p:grpSpPr>
      <p:sp>
        <p:nvSpPr>
          <p:cNvPr id="447" name="Google Shape;447;p121"/>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448" name="Google Shape;448;p121"/>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
        <p:nvSpPr>
          <p:cNvPr id="449" name="Google Shape;449;p121"/>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showMasterSp="0">
  <p:cSld name="Divider 01_1_1_2">
    <p:bg>
      <p:bgPr>
        <a:solidFill>
          <a:schemeClr val="dk1"/>
        </a:solidFill>
      </p:bgPr>
    </p:bg>
    <p:spTree>
      <p:nvGrpSpPr>
        <p:cNvPr id="450" name="Shape 450"/>
        <p:cNvGrpSpPr/>
        <p:nvPr/>
      </p:nvGrpSpPr>
      <p:grpSpPr>
        <a:xfrm>
          <a:off x="0" y="0"/>
          <a:ext cx="0" cy="0"/>
          <a:chOff x="0" y="0"/>
          <a:chExt cx="0" cy="0"/>
        </a:xfrm>
      </p:grpSpPr>
      <p:sp>
        <p:nvSpPr>
          <p:cNvPr id="451" name="Google Shape;451;p122"/>
          <p:cNvSpPr txBox="1"/>
          <p:nvPr>
            <p:ph type="ctrTitle"/>
          </p:nvPr>
        </p:nvSpPr>
        <p:spPr>
          <a:xfrm>
            <a:off x="558001" y="1221569"/>
            <a:ext cx="78735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452" name="Google Shape;452;p122"/>
          <p:cNvSpPr txBox="1"/>
          <p:nvPr>
            <p:ph idx="1" type="subTitle"/>
          </p:nvPr>
        </p:nvSpPr>
        <p:spPr>
          <a:xfrm>
            <a:off x="558000" y="2372725"/>
            <a:ext cx="6141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ype="obj">
  <p:cSld name="OBJECT">
    <p:spTree>
      <p:nvGrpSpPr>
        <p:cNvPr id="453" name="Shape 453"/>
        <p:cNvGrpSpPr/>
        <p:nvPr/>
      </p:nvGrpSpPr>
      <p:grpSpPr>
        <a:xfrm>
          <a:off x="0" y="0"/>
          <a:ext cx="0" cy="0"/>
          <a:chOff x="0" y="0"/>
          <a:chExt cx="0" cy="0"/>
        </a:xfrm>
      </p:grpSpPr>
      <p:sp>
        <p:nvSpPr>
          <p:cNvPr id="454" name="Google Shape;454;p123"/>
          <p:cNvSpPr txBox="1"/>
          <p:nvPr>
            <p:ph type="title"/>
          </p:nvPr>
        </p:nvSpPr>
        <p:spPr>
          <a:xfrm>
            <a:off x="553650" y="375548"/>
            <a:ext cx="7886700" cy="952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55" name="Google Shape;455;p123"/>
          <p:cNvSpPr txBox="1"/>
          <p:nvPr>
            <p:ph idx="1" type="body"/>
          </p:nvPr>
        </p:nvSpPr>
        <p:spPr>
          <a:xfrm>
            <a:off x="552450" y="1526381"/>
            <a:ext cx="78867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200"/>
              </a:spcBef>
              <a:spcAft>
                <a:spcPts val="0"/>
              </a:spcAft>
              <a:buClr>
                <a:schemeClr val="dk1"/>
              </a:buClr>
              <a:buSzPts val="1400"/>
              <a:buChar char="•"/>
              <a:defRPr/>
            </a:lvl1pPr>
            <a:lvl2pPr indent="-317500" lvl="1" marL="914400" rtl="0" algn="l">
              <a:lnSpc>
                <a:spcPct val="110000"/>
              </a:lnSpc>
              <a:spcBef>
                <a:spcPts val="1200"/>
              </a:spcBef>
              <a:spcAft>
                <a:spcPts val="0"/>
              </a:spcAft>
              <a:buClr>
                <a:schemeClr val="dk1"/>
              </a:buClr>
              <a:buSzPts val="1400"/>
              <a:buChar char="•"/>
              <a:defRPr/>
            </a:lvl2pPr>
            <a:lvl3pPr indent="-317500" lvl="2" marL="1371600" rtl="0" algn="l">
              <a:lnSpc>
                <a:spcPct val="110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2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50"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00" cy="5148001"/>
          </a:xfrm>
          <a:prstGeom prst="rect">
            <a:avLst/>
          </a:prstGeom>
          <a:noFill/>
          <a:ln>
            <a:noFill/>
          </a:ln>
        </p:spPr>
      </p:pic>
      <p:pic>
        <p:nvPicPr>
          <p:cNvPr id="52" name="Google Shape;52;p13"/>
          <p:cNvPicPr preferRelativeResize="0"/>
          <p:nvPr/>
        </p:nvPicPr>
        <p:blipFill>
          <a:blip r:embed="rId3">
            <a:alphaModFix/>
          </a:blip>
          <a:stretch>
            <a:fillRect/>
          </a:stretch>
        </p:blipFill>
        <p:spPr>
          <a:xfrm>
            <a:off x="2550587" y="1325100"/>
            <a:ext cx="4042801" cy="1922400"/>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on White">
  <p:cSld name="OBJECT_2">
    <p:spTree>
      <p:nvGrpSpPr>
        <p:cNvPr id="456" name="Shape 456"/>
        <p:cNvGrpSpPr/>
        <p:nvPr/>
      </p:nvGrpSpPr>
      <p:grpSpPr>
        <a:xfrm>
          <a:off x="0" y="0"/>
          <a:ext cx="0" cy="0"/>
          <a:chOff x="0" y="0"/>
          <a:chExt cx="0" cy="0"/>
        </a:xfrm>
      </p:grpSpPr>
      <p:pic>
        <p:nvPicPr>
          <p:cNvPr descr="A picture containing glass, container&#10;&#10;Description automatically generated" id="457" name="Google Shape;457;p124"/>
          <p:cNvPicPr preferRelativeResize="0"/>
          <p:nvPr/>
        </p:nvPicPr>
        <p:blipFill rotWithShape="1">
          <a:blip r:embed="rId2">
            <a:alphaModFix/>
          </a:blip>
          <a:srcRect b="0" l="0" r="0" t="0"/>
          <a:stretch/>
        </p:blipFill>
        <p:spPr>
          <a:xfrm rot="3850618">
            <a:off x="5909674" y="-493825"/>
            <a:ext cx="4083448" cy="3280328"/>
          </a:xfrm>
          <a:prstGeom prst="rect">
            <a:avLst/>
          </a:prstGeom>
          <a:noFill/>
          <a:ln>
            <a:noFill/>
          </a:ln>
        </p:spPr>
      </p:pic>
      <p:sp>
        <p:nvSpPr>
          <p:cNvPr id="458" name="Google Shape;458;p124"/>
          <p:cNvSpPr txBox="1"/>
          <p:nvPr>
            <p:ph type="title"/>
          </p:nvPr>
        </p:nvSpPr>
        <p:spPr>
          <a:xfrm>
            <a:off x="559200" y="930725"/>
            <a:ext cx="5913300" cy="993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59" name="Google Shape;459;p124"/>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11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Side on White">
  <p:cSld name="OBJECT_2_1">
    <p:spTree>
      <p:nvGrpSpPr>
        <p:cNvPr id="460" name="Shape 460"/>
        <p:cNvGrpSpPr/>
        <p:nvPr/>
      </p:nvGrpSpPr>
      <p:grpSpPr>
        <a:xfrm>
          <a:off x="0" y="0"/>
          <a:ext cx="0" cy="0"/>
          <a:chOff x="0" y="0"/>
          <a:chExt cx="0" cy="0"/>
        </a:xfrm>
      </p:grpSpPr>
      <p:pic>
        <p:nvPicPr>
          <p:cNvPr descr="A picture containing glass, container&#10;&#10;Description automatically generated" id="461" name="Google Shape;461;p125"/>
          <p:cNvPicPr preferRelativeResize="0"/>
          <p:nvPr/>
        </p:nvPicPr>
        <p:blipFill rotWithShape="1">
          <a:blip r:embed="rId2">
            <a:alphaModFix/>
          </a:blip>
          <a:srcRect b="0" l="0" r="0" t="0"/>
          <a:stretch/>
        </p:blipFill>
        <p:spPr>
          <a:xfrm rot="7378004">
            <a:off x="6892001" y="649745"/>
            <a:ext cx="4083450" cy="3280327"/>
          </a:xfrm>
          <a:prstGeom prst="rect">
            <a:avLst/>
          </a:prstGeom>
          <a:noFill/>
          <a:ln>
            <a:noFill/>
          </a:ln>
        </p:spPr>
      </p:pic>
      <p:sp>
        <p:nvSpPr>
          <p:cNvPr id="462" name="Google Shape;462;p125"/>
          <p:cNvSpPr txBox="1"/>
          <p:nvPr>
            <p:ph type="title"/>
          </p:nvPr>
        </p:nvSpPr>
        <p:spPr>
          <a:xfrm>
            <a:off x="559200" y="963375"/>
            <a:ext cx="5913300" cy="96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463" name="Google Shape;463;p125"/>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Orb">
  <p:cSld name="OBJECT_2_1_2_1_1">
    <p:bg>
      <p:bgPr>
        <a:solidFill>
          <a:schemeClr val="dk1"/>
        </a:solidFill>
      </p:bgPr>
    </p:bg>
    <p:spTree>
      <p:nvGrpSpPr>
        <p:cNvPr id="464" name="Shape 464"/>
        <p:cNvGrpSpPr/>
        <p:nvPr/>
      </p:nvGrpSpPr>
      <p:grpSpPr>
        <a:xfrm>
          <a:off x="0" y="0"/>
          <a:ext cx="0" cy="0"/>
          <a:chOff x="0" y="0"/>
          <a:chExt cx="0" cy="0"/>
        </a:xfrm>
      </p:grpSpPr>
      <p:pic>
        <p:nvPicPr>
          <p:cNvPr descr="Shape, circle&#10;&#10;Description automatically generated" id="465" name="Google Shape;465;p126"/>
          <p:cNvPicPr preferRelativeResize="0"/>
          <p:nvPr/>
        </p:nvPicPr>
        <p:blipFill rotWithShape="1">
          <a:blip r:embed="rId2">
            <a:alphaModFix amt="38000"/>
          </a:blip>
          <a:srcRect b="0" l="0" r="0" t="0"/>
          <a:stretch/>
        </p:blipFill>
        <p:spPr>
          <a:xfrm rot="5400000">
            <a:off x="6013642" y="388531"/>
            <a:ext cx="5829297" cy="4581632"/>
          </a:xfrm>
          <a:prstGeom prst="rect">
            <a:avLst/>
          </a:prstGeom>
          <a:noFill/>
          <a:ln>
            <a:noFill/>
          </a:ln>
        </p:spPr>
      </p:pic>
      <p:sp>
        <p:nvSpPr>
          <p:cNvPr id="466" name="Google Shape;466;p126"/>
          <p:cNvSpPr txBox="1"/>
          <p:nvPr>
            <p:ph type="title"/>
          </p:nvPr>
        </p:nvSpPr>
        <p:spPr>
          <a:xfrm>
            <a:off x="559200" y="435425"/>
            <a:ext cx="5913300" cy="948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100"/>
              <a:buNone/>
              <a:defRPr>
                <a:solidFill>
                  <a:schemeClr val="accent1"/>
                </a:solidFill>
              </a:defRPr>
            </a:lvl2pPr>
            <a:lvl3pPr lvl="2" rtl="0">
              <a:spcBef>
                <a:spcPts val="0"/>
              </a:spcBef>
              <a:spcAft>
                <a:spcPts val="0"/>
              </a:spcAft>
              <a:buClr>
                <a:schemeClr val="accent1"/>
              </a:buClr>
              <a:buSzPts val="1100"/>
              <a:buNone/>
              <a:defRPr>
                <a:solidFill>
                  <a:schemeClr val="accent1"/>
                </a:solidFill>
              </a:defRPr>
            </a:lvl3pPr>
            <a:lvl4pPr lvl="3" rtl="0">
              <a:spcBef>
                <a:spcPts val="0"/>
              </a:spcBef>
              <a:spcAft>
                <a:spcPts val="0"/>
              </a:spcAft>
              <a:buClr>
                <a:schemeClr val="accent1"/>
              </a:buClr>
              <a:buSzPts val="1100"/>
              <a:buNone/>
              <a:defRPr>
                <a:solidFill>
                  <a:schemeClr val="accent1"/>
                </a:solidFill>
              </a:defRPr>
            </a:lvl4pPr>
            <a:lvl5pPr lvl="4" rtl="0">
              <a:spcBef>
                <a:spcPts val="0"/>
              </a:spcBef>
              <a:spcAft>
                <a:spcPts val="0"/>
              </a:spcAft>
              <a:buClr>
                <a:schemeClr val="accent1"/>
              </a:buClr>
              <a:buSzPts val="1100"/>
              <a:buNone/>
              <a:defRPr>
                <a:solidFill>
                  <a:schemeClr val="accent1"/>
                </a:solidFill>
              </a:defRPr>
            </a:lvl5pPr>
            <a:lvl6pPr lvl="5" rtl="0">
              <a:spcBef>
                <a:spcPts val="0"/>
              </a:spcBef>
              <a:spcAft>
                <a:spcPts val="0"/>
              </a:spcAft>
              <a:buClr>
                <a:schemeClr val="accent1"/>
              </a:buClr>
              <a:buSzPts val="1100"/>
              <a:buNone/>
              <a:defRPr>
                <a:solidFill>
                  <a:schemeClr val="accent1"/>
                </a:solidFill>
              </a:defRPr>
            </a:lvl6pPr>
            <a:lvl7pPr lvl="6" rtl="0">
              <a:spcBef>
                <a:spcPts val="0"/>
              </a:spcBef>
              <a:spcAft>
                <a:spcPts val="0"/>
              </a:spcAft>
              <a:buClr>
                <a:schemeClr val="accent1"/>
              </a:buClr>
              <a:buSzPts val="1100"/>
              <a:buNone/>
              <a:defRPr>
                <a:solidFill>
                  <a:schemeClr val="accent1"/>
                </a:solidFill>
              </a:defRPr>
            </a:lvl7pPr>
            <a:lvl8pPr lvl="7" rtl="0">
              <a:spcBef>
                <a:spcPts val="0"/>
              </a:spcBef>
              <a:spcAft>
                <a:spcPts val="0"/>
              </a:spcAft>
              <a:buClr>
                <a:schemeClr val="accent1"/>
              </a:buClr>
              <a:buSzPts val="1100"/>
              <a:buNone/>
              <a:defRPr>
                <a:solidFill>
                  <a:schemeClr val="accent1"/>
                </a:solidFill>
              </a:defRPr>
            </a:lvl8pPr>
            <a:lvl9pPr lvl="8" rtl="0">
              <a:spcBef>
                <a:spcPts val="0"/>
              </a:spcBef>
              <a:spcAft>
                <a:spcPts val="0"/>
              </a:spcAft>
              <a:buClr>
                <a:schemeClr val="accent1"/>
              </a:buClr>
              <a:buSzPts val="1100"/>
              <a:buNone/>
              <a:defRPr>
                <a:solidFill>
                  <a:schemeClr val="accent1"/>
                </a:solidFill>
              </a:defRPr>
            </a:lvl9pPr>
          </a:lstStyle>
          <a:p/>
        </p:txBody>
      </p:sp>
      <p:sp>
        <p:nvSpPr>
          <p:cNvPr id="467" name="Google Shape;467;p126"/>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Swoosh">
  <p:cSld name="OBJECT_2_1_2_1_1_2">
    <p:bg>
      <p:bgPr>
        <a:solidFill>
          <a:schemeClr val="dk1"/>
        </a:solidFill>
      </p:bgPr>
    </p:bg>
    <p:spTree>
      <p:nvGrpSpPr>
        <p:cNvPr id="468" name="Shape 468"/>
        <p:cNvGrpSpPr/>
        <p:nvPr/>
      </p:nvGrpSpPr>
      <p:grpSpPr>
        <a:xfrm>
          <a:off x="0" y="0"/>
          <a:ext cx="0" cy="0"/>
          <a:chOff x="0" y="0"/>
          <a:chExt cx="0" cy="0"/>
        </a:xfrm>
      </p:grpSpPr>
      <p:pic>
        <p:nvPicPr>
          <p:cNvPr id="469" name="Google Shape;469;p127"/>
          <p:cNvPicPr preferRelativeResize="0"/>
          <p:nvPr/>
        </p:nvPicPr>
        <p:blipFill>
          <a:blip r:embed="rId2">
            <a:alphaModFix amt="38000"/>
          </a:blip>
          <a:stretch>
            <a:fillRect/>
          </a:stretch>
        </p:blipFill>
        <p:spPr>
          <a:xfrm>
            <a:off x="0" y="0"/>
            <a:ext cx="9144000" cy="5143500"/>
          </a:xfrm>
          <a:prstGeom prst="rect">
            <a:avLst/>
          </a:prstGeom>
          <a:noFill/>
          <a:ln>
            <a:noFill/>
          </a:ln>
        </p:spPr>
      </p:pic>
      <p:sp>
        <p:nvSpPr>
          <p:cNvPr id="470" name="Google Shape;470;p127"/>
          <p:cNvSpPr txBox="1"/>
          <p:nvPr>
            <p:ph type="title"/>
          </p:nvPr>
        </p:nvSpPr>
        <p:spPr>
          <a:xfrm>
            <a:off x="559200" y="462650"/>
            <a:ext cx="5913300" cy="92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100"/>
              <a:buNone/>
              <a:defRPr>
                <a:solidFill>
                  <a:schemeClr val="accent1"/>
                </a:solidFill>
              </a:defRPr>
            </a:lvl2pPr>
            <a:lvl3pPr lvl="2" rtl="0">
              <a:spcBef>
                <a:spcPts val="0"/>
              </a:spcBef>
              <a:spcAft>
                <a:spcPts val="0"/>
              </a:spcAft>
              <a:buClr>
                <a:schemeClr val="accent1"/>
              </a:buClr>
              <a:buSzPts val="1100"/>
              <a:buNone/>
              <a:defRPr>
                <a:solidFill>
                  <a:schemeClr val="accent1"/>
                </a:solidFill>
              </a:defRPr>
            </a:lvl3pPr>
            <a:lvl4pPr lvl="3" rtl="0">
              <a:spcBef>
                <a:spcPts val="0"/>
              </a:spcBef>
              <a:spcAft>
                <a:spcPts val="0"/>
              </a:spcAft>
              <a:buClr>
                <a:schemeClr val="accent1"/>
              </a:buClr>
              <a:buSzPts val="1100"/>
              <a:buNone/>
              <a:defRPr>
                <a:solidFill>
                  <a:schemeClr val="accent1"/>
                </a:solidFill>
              </a:defRPr>
            </a:lvl4pPr>
            <a:lvl5pPr lvl="4" rtl="0">
              <a:spcBef>
                <a:spcPts val="0"/>
              </a:spcBef>
              <a:spcAft>
                <a:spcPts val="0"/>
              </a:spcAft>
              <a:buClr>
                <a:schemeClr val="accent1"/>
              </a:buClr>
              <a:buSzPts val="1100"/>
              <a:buNone/>
              <a:defRPr>
                <a:solidFill>
                  <a:schemeClr val="accent1"/>
                </a:solidFill>
              </a:defRPr>
            </a:lvl5pPr>
            <a:lvl6pPr lvl="5" rtl="0">
              <a:spcBef>
                <a:spcPts val="0"/>
              </a:spcBef>
              <a:spcAft>
                <a:spcPts val="0"/>
              </a:spcAft>
              <a:buClr>
                <a:schemeClr val="accent1"/>
              </a:buClr>
              <a:buSzPts val="1100"/>
              <a:buNone/>
              <a:defRPr>
                <a:solidFill>
                  <a:schemeClr val="accent1"/>
                </a:solidFill>
              </a:defRPr>
            </a:lvl6pPr>
            <a:lvl7pPr lvl="6" rtl="0">
              <a:spcBef>
                <a:spcPts val="0"/>
              </a:spcBef>
              <a:spcAft>
                <a:spcPts val="0"/>
              </a:spcAft>
              <a:buClr>
                <a:schemeClr val="accent1"/>
              </a:buClr>
              <a:buSzPts val="1100"/>
              <a:buNone/>
              <a:defRPr>
                <a:solidFill>
                  <a:schemeClr val="accent1"/>
                </a:solidFill>
              </a:defRPr>
            </a:lvl7pPr>
            <a:lvl8pPr lvl="7" rtl="0">
              <a:spcBef>
                <a:spcPts val="0"/>
              </a:spcBef>
              <a:spcAft>
                <a:spcPts val="0"/>
              </a:spcAft>
              <a:buClr>
                <a:schemeClr val="accent1"/>
              </a:buClr>
              <a:buSzPts val="1100"/>
              <a:buNone/>
              <a:defRPr>
                <a:solidFill>
                  <a:schemeClr val="accent1"/>
                </a:solidFill>
              </a:defRPr>
            </a:lvl8pPr>
            <a:lvl9pPr lvl="8" rtl="0">
              <a:spcBef>
                <a:spcPts val="0"/>
              </a:spcBef>
              <a:spcAft>
                <a:spcPts val="0"/>
              </a:spcAft>
              <a:buClr>
                <a:schemeClr val="accent1"/>
              </a:buClr>
              <a:buSzPts val="1100"/>
              <a:buNone/>
              <a:defRPr>
                <a:solidFill>
                  <a:schemeClr val="accent1"/>
                </a:solidFill>
              </a:defRPr>
            </a:lvl9pPr>
          </a:lstStyle>
          <a:p/>
        </p:txBody>
      </p:sp>
      <p:sp>
        <p:nvSpPr>
          <p:cNvPr id="471" name="Google Shape;471;p127"/>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p:cSld name="OBJECT_2_1_2_1_1_1">
    <p:bg>
      <p:bgPr>
        <a:solidFill>
          <a:schemeClr val="dk1"/>
        </a:solidFill>
      </p:bgPr>
    </p:bg>
    <p:spTree>
      <p:nvGrpSpPr>
        <p:cNvPr id="472" name="Shape 472"/>
        <p:cNvGrpSpPr/>
        <p:nvPr/>
      </p:nvGrpSpPr>
      <p:grpSpPr>
        <a:xfrm>
          <a:off x="0" y="0"/>
          <a:ext cx="0" cy="0"/>
          <a:chOff x="0" y="0"/>
          <a:chExt cx="0" cy="0"/>
        </a:xfrm>
      </p:grpSpPr>
      <p:sp>
        <p:nvSpPr>
          <p:cNvPr id="473" name="Google Shape;473;p128"/>
          <p:cNvSpPr txBox="1"/>
          <p:nvPr>
            <p:ph type="title"/>
          </p:nvPr>
        </p:nvSpPr>
        <p:spPr>
          <a:xfrm>
            <a:off x="559200" y="413650"/>
            <a:ext cx="5913300" cy="969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100"/>
              <a:buNone/>
              <a:defRPr>
                <a:solidFill>
                  <a:schemeClr val="accent1"/>
                </a:solidFill>
              </a:defRPr>
            </a:lvl2pPr>
            <a:lvl3pPr lvl="2" rtl="0">
              <a:spcBef>
                <a:spcPts val="0"/>
              </a:spcBef>
              <a:spcAft>
                <a:spcPts val="0"/>
              </a:spcAft>
              <a:buClr>
                <a:schemeClr val="accent1"/>
              </a:buClr>
              <a:buSzPts val="1100"/>
              <a:buNone/>
              <a:defRPr>
                <a:solidFill>
                  <a:schemeClr val="accent1"/>
                </a:solidFill>
              </a:defRPr>
            </a:lvl3pPr>
            <a:lvl4pPr lvl="3" rtl="0">
              <a:spcBef>
                <a:spcPts val="0"/>
              </a:spcBef>
              <a:spcAft>
                <a:spcPts val="0"/>
              </a:spcAft>
              <a:buClr>
                <a:schemeClr val="accent1"/>
              </a:buClr>
              <a:buSzPts val="1100"/>
              <a:buNone/>
              <a:defRPr>
                <a:solidFill>
                  <a:schemeClr val="accent1"/>
                </a:solidFill>
              </a:defRPr>
            </a:lvl4pPr>
            <a:lvl5pPr lvl="4" rtl="0">
              <a:spcBef>
                <a:spcPts val="0"/>
              </a:spcBef>
              <a:spcAft>
                <a:spcPts val="0"/>
              </a:spcAft>
              <a:buClr>
                <a:schemeClr val="accent1"/>
              </a:buClr>
              <a:buSzPts val="1100"/>
              <a:buNone/>
              <a:defRPr>
                <a:solidFill>
                  <a:schemeClr val="accent1"/>
                </a:solidFill>
              </a:defRPr>
            </a:lvl5pPr>
            <a:lvl6pPr lvl="5" rtl="0">
              <a:spcBef>
                <a:spcPts val="0"/>
              </a:spcBef>
              <a:spcAft>
                <a:spcPts val="0"/>
              </a:spcAft>
              <a:buClr>
                <a:schemeClr val="accent1"/>
              </a:buClr>
              <a:buSzPts val="1100"/>
              <a:buNone/>
              <a:defRPr>
                <a:solidFill>
                  <a:schemeClr val="accent1"/>
                </a:solidFill>
              </a:defRPr>
            </a:lvl6pPr>
            <a:lvl7pPr lvl="6" rtl="0">
              <a:spcBef>
                <a:spcPts val="0"/>
              </a:spcBef>
              <a:spcAft>
                <a:spcPts val="0"/>
              </a:spcAft>
              <a:buClr>
                <a:schemeClr val="accent1"/>
              </a:buClr>
              <a:buSzPts val="1100"/>
              <a:buNone/>
              <a:defRPr>
                <a:solidFill>
                  <a:schemeClr val="accent1"/>
                </a:solidFill>
              </a:defRPr>
            </a:lvl7pPr>
            <a:lvl8pPr lvl="7" rtl="0">
              <a:spcBef>
                <a:spcPts val="0"/>
              </a:spcBef>
              <a:spcAft>
                <a:spcPts val="0"/>
              </a:spcAft>
              <a:buClr>
                <a:schemeClr val="accent1"/>
              </a:buClr>
              <a:buSzPts val="1100"/>
              <a:buNone/>
              <a:defRPr>
                <a:solidFill>
                  <a:schemeClr val="accent1"/>
                </a:solidFill>
              </a:defRPr>
            </a:lvl8pPr>
            <a:lvl9pPr lvl="8" rtl="0">
              <a:spcBef>
                <a:spcPts val="0"/>
              </a:spcBef>
              <a:spcAft>
                <a:spcPts val="0"/>
              </a:spcAft>
              <a:buClr>
                <a:schemeClr val="accent1"/>
              </a:buClr>
              <a:buSzPts val="1100"/>
              <a:buNone/>
              <a:defRPr>
                <a:solidFill>
                  <a:schemeClr val="accent1"/>
                </a:solidFill>
              </a:defRPr>
            </a:lvl9pPr>
          </a:lstStyle>
          <a:p/>
        </p:txBody>
      </p:sp>
      <p:sp>
        <p:nvSpPr>
          <p:cNvPr id="474" name="Google Shape;474;p128"/>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11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Light Blue">
  <p:cSld name="OBJECT_2_1_2_1_1_1_1">
    <p:bg>
      <p:bgPr>
        <a:solidFill>
          <a:schemeClr val="dk2"/>
        </a:solidFill>
      </p:bgPr>
    </p:bg>
    <p:spTree>
      <p:nvGrpSpPr>
        <p:cNvPr id="475" name="Shape 475"/>
        <p:cNvGrpSpPr/>
        <p:nvPr/>
      </p:nvGrpSpPr>
      <p:grpSpPr>
        <a:xfrm>
          <a:off x="0" y="0"/>
          <a:ext cx="0" cy="0"/>
          <a:chOff x="0" y="0"/>
          <a:chExt cx="0" cy="0"/>
        </a:xfrm>
      </p:grpSpPr>
      <p:sp>
        <p:nvSpPr>
          <p:cNvPr id="476" name="Google Shape;476;p129"/>
          <p:cNvSpPr txBox="1"/>
          <p:nvPr>
            <p:ph type="title"/>
          </p:nvPr>
        </p:nvSpPr>
        <p:spPr>
          <a:xfrm>
            <a:off x="559200" y="402775"/>
            <a:ext cx="5913300" cy="98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spcBef>
                <a:spcPts val="0"/>
              </a:spcBef>
              <a:spcAft>
                <a:spcPts val="0"/>
              </a:spcAft>
              <a:buClr>
                <a:schemeClr val="dk1"/>
              </a:buClr>
              <a:buSzPts val="1100"/>
              <a:buNone/>
              <a:defRPr>
                <a:solidFill>
                  <a:schemeClr val="dk1"/>
                </a:solidFill>
              </a:defRPr>
            </a:lvl2pPr>
            <a:lvl3pPr lvl="2" rtl="0">
              <a:spcBef>
                <a:spcPts val="0"/>
              </a:spcBef>
              <a:spcAft>
                <a:spcPts val="0"/>
              </a:spcAft>
              <a:buClr>
                <a:schemeClr val="dk1"/>
              </a:buClr>
              <a:buSzPts val="1100"/>
              <a:buNone/>
              <a:defRPr>
                <a:solidFill>
                  <a:schemeClr val="dk1"/>
                </a:solidFill>
              </a:defRPr>
            </a:lvl3pPr>
            <a:lvl4pPr lvl="3" rtl="0">
              <a:spcBef>
                <a:spcPts val="0"/>
              </a:spcBef>
              <a:spcAft>
                <a:spcPts val="0"/>
              </a:spcAft>
              <a:buClr>
                <a:schemeClr val="dk1"/>
              </a:buClr>
              <a:buSzPts val="1100"/>
              <a:buNone/>
              <a:defRPr>
                <a:solidFill>
                  <a:schemeClr val="dk1"/>
                </a:solidFill>
              </a:defRPr>
            </a:lvl4pPr>
            <a:lvl5pPr lvl="4" rtl="0">
              <a:spcBef>
                <a:spcPts val="0"/>
              </a:spcBef>
              <a:spcAft>
                <a:spcPts val="0"/>
              </a:spcAft>
              <a:buClr>
                <a:schemeClr val="dk1"/>
              </a:buClr>
              <a:buSzPts val="1100"/>
              <a:buNone/>
              <a:defRPr>
                <a:solidFill>
                  <a:schemeClr val="dk1"/>
                </a:solidFill>
              </a:defRPr>
            </a:lvl5pPr>
            <a:lvl6pPr lvl="5" rtl="0">
              <a:spcBef>
                <a:spcPts val="0"/>
              </a:spcBef>
              <a:spcAft>
                <a:spcPts val="0"/>
              </a:spcAft>
              <a:buClr>
                <a:schemeClr val="dk1"/>
              </a:buClr>
              <a:buSzPts val="1100"/>
              <a:buNone/>
              <a:defRPr>
                <a:solidFill>
                  <a:schemeClr val="dk1"/>
                </a:solidFill>
              </a:defRPr>
            </a:lvl6pPr>
            <a:lvl7pPr lvl="6" rtl="0">
              <a:spcBef>
                <a:spcPts val="0"/>
              </a:spcBef>
              <a:spcAft>
                <a:spcPts val="0"/>
              </a:spcAft>
              <a:buClr>
                <a:schemeClr val="dk1"/>
              </a:buClr>
              <a:buSzPts val="1100"/>
              <a:buNone/>
              <a:defRPr>
                <a:solidFill>
                  <a:schemeClr val="dk1"/>
                </a:solidFill>
              </a:defRPr>
            </a:lvl7pPr>
            <a:lvl8pPr lvl="7" rtl="0">
              <a:spcBef>
                <a:spcPts val="0"/>
              </a:spcBef>
              <a:spcAft>
                <a:spcPts val="0"/>
              </a:spcAft>
              <a:buClr>
                <a:schemeClr val="dk1"/>
              </a:buClr>
              <a:buSzPts val="1100"/>
              <a:buNone/>
              <a:defRPr>
                <a:solidFill>
                  <a:schemeClr val="dk1"/>
                </a:solidFill>
              </a:defRPr>
            </a:lvl8pPr>
            <a:lvl9pPr lvl="8" rtl="0">
              <a:spcBef>
                <a:spcPts val="0"/>
              </a:spcBef>
              <a:spcAft>
                <a:spcPts val="0"/>
              </a:spcAft>
              <a:buClr>
                <a:schemeClr val="dk1"/>
              </a:buClr>
              <a:buSzPts val="1100"/>
              <a:buNone/>
              <a:defRPr>
                <a:solidFill>
                  <a:schemeClr val="dk1"/>
                </a:solidFill>
              </a:defRPr>
            </a:lvl9pPr>
          </a:lstStyle>
          <a:p/>
        </p:txBody>
      </p:sp>
      <p:sp>
        <p:nvSpPr>
          <p:cNvPr id="477" name="Google Shape;477;p129"/>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White">
  <p:cSld name="OBJECT_2_1_2_1_1_1_1_1_1">
    <p:bg>
      <p:bgPr>
        <a:solidFill>
          <a:schemeClr val="lt1"/>
        </a:solidFill>
      </p:bgPr>
    </p:bg>
    <p:spTree>
      <p:nvGrpSpPr>
        <p:cNvPr id="478" name="Shape 478"/>
        <p:cNvGrpSpPr/>
        <p:nvPr/>
      </p:nvGrpSpPr>
      <p:grpSpPr>
        <a:xfrm>
          <a:off x="0" y="0"/>
          <a:ext cx="0" cy="0"/>
          <a:chOff x="0" y="0"/>
          <a:chExt cx="0" cy="0"/>
        </a:xfrm>
      </p:grpSpPr>
      <p:sp>
        <p:nvSpPr>
          <p:cNvPr id="479" name="Google Shape;479;p130"/>
          <p:cNvSpPr txBox="1"/>
          <p:nvPr>
            <p:ph type="title"/>
          </p:nvPr>
        </p:nvSpPr>
        <p:spPr>
          <a:xfrm>
            <a:off x="559200" y="473525"/>
            <a:ext cx="5913300" cy="9102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spcBef>
                <a:spcPts val="0"/>
              </a:spcBef>
              <a:spcAft>
                <a:spcPts val="0"/>
              </a:spcAft>
              <a:buClr>
                <a:schemeClr val="dk1"/>
              </a:buClr>
              <a:buSzPts val="1100"/>
              <a:buNone/>
              <a:defRPr>
                <a:solidFill>
                  <a:schemeClr val="dk1"/>
                </a:solidFill>
              </a:defRPr>
            </a:lvl2pPr>
            <a:lvl3pPr lvl="2" rtl="0">
              <a:spcBef>
                <a:spcPts val="0"/>
              </a:spcBef>
              <a:spcAft>
                <a:spcPts val="0"/>
              </a:spcAft>
              <a:buClr>
                <a:schemeClr val="dk1"/>
              </a:buClr>
              <a:buSzPts val="1100"/>
              <a:buNone/>
              <a:defRPr>
                <a:solidFill>
                  <a:schemeClr val="dk1"/>
                </a:solidFill>
              </a:defRPr>
            </a:lvl3pPr>
            <a:lvl4pPr lvl="3" rtl="0">
              <a:spcBef>
                <a:spcPts val="0"/>
              </a:spcBef>
              <a:spcAft>
                <a:spcPts val="0"/>
              </a:spcAft>
              <a:buClr>
                <a:schemeClr val="dk1"/>
              </a:buClr>
              <a:buSzPts val="1100"/>
              <a:buNone/>
              <a:defRPr>
                <a:solidFill>
                  <a:schemeClr val="dk1"/>
                </a:solidFill>
              </a:defRPr>
            </a:lvl4pPr>
            <a:lvl5pPr lvl="4" rtl="0">
              <a:spcBef>
                <a:spcPts val="0"/>
              </a:spcBef>
              <a:spcAft>
                <a:spcPts val="0"/>
              </a:spcAft>
              <a:buClr>
                <a:schemeClr val="dk1"/>
              </a:buClr>
              <a:buSzPts val="1100"/>
              <a:buNone/>
              <a:defRPr>
                <a:solidFill>
                  <a:schemeClr val="dk1"/>
                </a:solidFill>
              </a:defRPr>
            </a:lvl5pPr>
            <a:lvl6pPr lvl="5" rtl="0">
              <a:spcBef>
                <a:spcPts val="0"/>
              </a:spcBef>
              <a:spcAft>
                <a:spcPts val="0"/>
              </a:spcAft>
              <a:buClr>
                <a:schemeClr val="dk1"/>
              </a:buClr>
              <a:buSzPts val="1100"/>
              <a:buNone/>
              <a:defRPr>
                <a:solidFill>
                  <a:schemeClr val="dk1"/>
                </a:solidFill>
              </a:defRPr>
            </a:lvl6pPr>
            <a:lvl7pPr lvl="6" rtl="0">
              <a:spcBef>
                <a:spcPts val="0"/>
              </a:spcBef>
              <a:spcAft>
                <a:spcPts val="0"/>
              </a:spcAft>
              <a:buClr>
                <a:schemeClr val="dk1"/>
              </a:buClr>
              <a:buSzPts val="1100"/>
              <a:buNone/>
              <a:defRPr>
                <a:solidFill>
                  <a:schemeClr val="dk1"/>
                </a:solidFill>
              </a:defRPr>
            </a:lvl7pPr>
            <a:lvl8pPr lvl="7" rtl="0">
              <a:spcBef>
                <a:spcPts val="0"/>
              </a:spcBef>
              <a:spcAft>
                <a:spcPts val="0"/>
              </a:spcAft>
              <a:buClr>
                <a:schemeClr val="dk1"/>
              </a:buClr>
              <a:buSzPts val="1100"/>
              <a:buNone/>
              <a:defRPr>
                <a:solidFill>
                  <a:schemeClr val="dk1"/>
                </a:solidFill>
              </a:defRPr>
            </a:lvl8pPr>
            <a:lvl9pPr lvl="8" rtl="0">
              <a:spcBef>
                <a:spcPts val="0"/>
              </a:spcBef>
              <a:spcAft>
                <a:spcPts val="0"/>
              </a:spcAft>
              <a:buClr>
                <a:schemeClr val="dk1"/>
              </a:buClr>
              <a:buSzPts val="1100"/>
              <a:buNone/>
              <a:defRPr>
                <a:solidFill>
                  <a:schemeClr val="dk1"/>
                </a:solidFill>
              </a:defRPr>
            </a:lvl9pPr>
          </a:lstStyle>
          <a:p/>
        </p:txBody>
      </p:sp>
      <p:sp>
        <p:nvSpPr>
          <p:cNvPr id="480" name="Google Shape;480;p130"/>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Light Blue">
  <p:cSld name="OBJECT_1_2">
    <p:bg>
      <p:bgPr>
        <a:solidFill>
          <a:schemeClr val="dk2"/>
        </a:solidFill>
      </p:bgPr>
    </p:bg>
    <p:spTree>
      <p:nvGrpSpPr>
        <p:cNvPr id="481" name="Shape 481"/>
        <p:cNvGrpSpPr/>
        <p:nvPr/>
      </p:nvGrpSpPr>
      <p:grpSpPr>
        <a:xfrm>
          <a:off x="0" y="0"/>
          <a:ext cx="0" cy="0"/>
          <a:chOff x="0" y="0"/>
          <a:chExt cx="0" cy="0"/>
        </a:xfrm>
      </p:grpSpPr>
      <p:sp>
        <p:nvSpPr>
          <p:cNvPr id="482" name="Google Shape;482;p131"/>
          <p:cNvSpPr/>
          <p:nvPr>
            <p:ph idx="2" type="pic"/>
          </p:nvPr>
        </p:nvSpPr>
        <p:spPr>
          <a:xfrm>
            <a:off x="5178038" y="586125"/>
            <a:ext cx="3651000" cy="1985700"/>
          </a:xfrm>
          <a:prstGeom prst="roundRect">
            <a:avLst>
              <a:gd fmla="val 5331" name="adj"/>
            </a:avLst>
          </a:prstGeom>
          <a:noFill/>
          <a:ln>
            <a:noFill/>
          </a:ln>
        </p:spPr>
      </p:sp>
      <p:sp>
        <p:nvSpPr>
          <p:cNvPr id="483" name="Google Shape;483;p131"/>
          <p:cNvSpPr txBox="1"/>
          <p:nvPr>
            <p:ph type="title"/>
          </p:nvPr>
        </p:nvSpPr>
        <p:spPr>
          <a:xfrm>
            <a:off x="558000" y="375550"/>
            <a:ext cx="2375100" cy="140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Font typeface="Inter Tight Medium"/>
              <a:buNone/>
              <a:defRPr>
                <a:latin typeface="Inter Tight Medium"/>
                <a:ea typeface="Inter Tight Medium"/>
                <a:cs typeface="Inter Tight Medium"/>
                <a:sym typeface="Inter Tight Medium"/>
              </a:defRPr>
            </a:lvl2pPr>
            <a:lvl3pPr lvl="2" rtl="0">
              <a:spcBef>
                <a:spcPts val="0"/>
              </a:spcBef>
              <a:spcAft>
                <a:spcPts val="0"/>
              </a:spcAft>
              <a:buSzPts val="1100"/>
              <a:buFont typeface="Inter Tight Medium"/>
              <a:buNone/>
              <a:defRPr>
                <a:latin typeface="Inter Tight Medium"/>
                <a:ea typeface="Inter Tight Medium"/>
                <a:cs typeface="Inter Tight Medium"/>
                <a:sym typeface="Inter Tight Medium"/>
              </a:defRPr>
            </a:lvl3pPr>
            <a:lvl4pPr lvl="3" rtl="0">
              <a:spcBef>
                <a:spcPts val="0"/>
              </a:spcBef>
              <a:spcAft>
                <a:spcPts val="0"/>
              </a:spcAft>
              <a:buSzPts val="1100"/>
              <a:buFont typeface="Inter Tight Medium"/>
              <a:buNone/>
              <a:defRPr>
                <a:latin typeface="Inter Tight Medium"/>
                <a:ea typeface="Inter Tight Medium"/>
                <a:cs typeface="Inter Tight Medium"/>
                <a:sym typeface="Inter Tight Medium"/>
              </a:defRPr>
            </a:lvl4pPr>
            <a:lvl5pPr lvl="4" rtl="0">
              <a:spcBef>
                <a:spcPts val="0"/>
              </a:spcBef>
              <a:spcAft>
                <a:spcPts val="0"/>
              </a:spcAft>
              <a:buSzPts val="1100"/>
              <a:buFont typeface="Inter Tight Medium"/>
              <a:buNone/>
              <a:defRPr>
                <a:latin typeface="Inter Tight Medium"/>
                <a:ea typeface="Inter Tight Medium"/>
                <a:cs typeface="Inter Tight Medium"/>
                <a:sym typeface="Inter Tight Medium"/>
              </a:defRPr>
            </a:lvl5pPr>
            <a:lvl6pPr lvl="5" rtl="0">
              <a:spcBef>
                <a:spcPts val="0"/>
              </a:spcBef>
              <a:spcAft>
                <a:spcPts val="0"/>
              </a:spcAft>
              <a:buSzPts val="1100"/>
              <a:buFont typeface="Inter Tight Medium"/>
              <a:buNone/>
              <a:defRPr>
                <a:latin typeface="Inter Tight Medium"/>
                <a:ea typeface="Inter Tight Medium"/>
                <a:cs typeface="Inter Tight Medium"/>
                <a:sym typeface="Inter Tight Medium"/>
              </a:defRPr>
            </a:lvl6pPr>
            <a:lvl7pPr lvl="6" rtl="0">
              <a:spcBef>
                <a:spcPts val="0"/>
              </a:spcBef>
              <a:spcAft>
                <a:spcPts val="0"/>
              </a:spcAft>
              <a:buSzPts val="1100"/>
              <a:buFont typeface="Inter Tight Medium"/>
              <a:buNone/>
              <a:defRPr>
                <a:latin typeface="Inter Tight Medium"/>
                <a:ea typeface="Inter Tight Medium"/>
                <a:cs typeface="Inter Tight Medium"/>
                <a:sym typeface="Inter Tight Medium"/>
              </a:defRPr>
            </a:lvl7pPr>
            <a:lvl8pPr lvl="7" rtl="0">
              <a:spcBef>
                <a:spcPts val="0"/>
              </a:spcBef>
              <a:spcAft>
                <a:spcPts val="0"/>
              </a:spcAft>
              <a:buSzPts val="1100"/>
              <a:buFont typeface="Inter Tight Medium"/>
              <a:buNone/>
              <a:defRPr>
                <a:latin typeface="Inter Tight Medium"/>
                <a:ea typeface="Inter Tight Medium"/>
                <a:cs typeface="Inter Tight Medium"/>
                <a:sym typeface="Inter Tight Medium"/>
              </a:defRPr>
            </a:lvl8pPr>
            <a:lvl9pPr lvl="8" rtl="0">
              <a:spcBef>
                <a:spcPts val="0"/>
              </a:spcBef>
              <a:spcAft>
                <a:spcPts val="0"/>
              </a:spcAft>
              <a:buSzPts val="1100"/>
              <a:buFont typeface="Inter Tight Medium"/>
              <a:buNone/>
              <a:defRPr>
                <a:latin typeface="Inter Tight Medium"/>
                <a:ea typeface="Inter Tight Medium"/>
                <a:cs typeface="Inter Tight Medium"/>
                <a:sym typeface="Inter Tight Medium"/>
              </a:defRPr>
            </a:lvl9pPr>
          </a:lstStyle>
          <a:p/>
        </p:txBody>
      </p:sp>
      <p:sp>
        <p:nvSpPr>
          <p:cNvPr id="484" name="Google Shape;484;p131"/>
          <p:cNvSpPr txBox="1"/>
          <p:nvPr>
            <p:ph idx="1" type="body"/>
          </p:nvPr>
        </p:nvSpPr>
        <p:spPr>
          <a:xfrm>
            <a:off x="558001"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dk1"/>
              </a:buClr>
              <a:buSzPts val="1400"/>
              <a:buChar char="•"/>
              <a:defRPr/>
            </a:lvl1pPr>
            <a:lvl2pPr indent="-317500" lvl="1" marL="914400" rtl="0" algn="l">
              <a:lnSpc>
                <a:spcPct val="110000"/>
              </a:lnSpc>
              <a:spcBef>
                <a:spcPts val="1000"/>
              </a:spcBef>
              <a:spcAft>
                <a:spcPts val="0"/>
              </a:spcAft>
              <a:buClr>
                <a:schemeClr val="dk1"/>
              </a:buClr>
              <a:buSzPts val="1400"/>
              <a:buChar char="•"/>
              <a:defRPr/>
            </a:lvl2pPr>
            <a:lvl3pPr indent="-317500" lvl="2" marL="1371600" rtl="0" algn="l">
              <a:lnSpc>
                <a:spcPct val="110000"/>
              </a:lnSpc>
              <a:spcBef>
                <a:spcPts val="1000"/>
              </a:spcBef>
              <a:spcAft>
                <a:spcPts val="0"/>
              </a:spcAft>
              <a:buClr>
                <a:schemeClr val="dk1"/>
              </a:buClr>
              <a:buSzPts val="1400"/>
              <a:buChar char="•"/>
              <a:defRPr/>
            </a:lvl3pPr>
            <a:lvl4pPr indent="-317500" lvl="3" marL="1828800" rtl="0" algn="l">
              <a:lnSpc>
                <a:spcPct val="90000"/>
              </a:lnSpc>
              <a:spcBef>
                <a:spcPts val="1000"/>
              </a:spcBef>
              <a:spcAft>
                <a:spcPts val="0"/>
              </a:spcAft>
              <a:buClr>
                <a:schemeClr val="dk1"/>
              </a:buClr>
              <a:buSzPts val="1400"/>
              <a:buChar char="•"/>
              <a:defRPr/>
            </a:lvl4pPr>
            <a:lvl5pPr indent="-317500" lvl="4" marL="2286000" rtl="0" algn="l">
              <a:lnSpc>
                <a:spcPct val="90000"/>
              </a:lnSpc>
              <a:spcBef>
                <a:spcPts val="1000"/>
              </a:spcBef>
              <a:spcAft>
                <a:spcPts val="0"/>
              </a:spcAft>
              <a:buClr>
                <a:schemeClr val="dk1"/>
              </a:buClr>
              <a:buSzPts val="1400"/>
              <a:buChar char="•"/>
              <a:defRPr/>
            </a:lvl5pPr>
            <a:lvl6pPr indent="-317500" lvl="5" marL="2743200" rtl="0" algn="l">
              <a:lnSpc>
                <a:spcPct val="90000"/>
              </a:lnSpc>
              <a:spcBef>
                <a:spcPts val="1000"/>
              </a:spcBef>
              <a:spcAft>
                <a:spcPts val="0"/>
              </a:spcAft>
              <a:buClr>
                <a:schemeClr val="dk1"/>
              </a:buClr>
              <a:buSzPts val="1400"/>
              <a:buChar char="•"/>
              <a:defRPr/>
            </a:lvl6pPr>
            <a:lvl7pPr indent="-317500" lvl="6" marL="3200400" rtl="0" algn="l">
              <a:lnSpc>
                <a:spcPct val="90000"/>
              </a:lnSpc>
              <a:spcBef>
                <a:spcPts val="1000"/>
              </a:spcBef>
              <a:spcAft>
                <a:spcPts val="0"/>
              </a:spcAft>
              <a:buClr>
                <a:schemeClr val="dk1"/>
              </a:buClr>
              <a:buSzPts val="1400"/>
              <a:buChar char="•"/>
              <a:defRPr/>
            </a:lvl7pPr>
            <a:lvl8pPr indent="-317500" lvl="7" marL="3657600" rtl="0" algn="l">
              <a:lnSpc>
                <a:spcPct val="90000"/>
              </a:lnSpc>
              <a:spcBef>
                <a:spcPts val="1000"/>
              </a:spcBef>
              <a:spcAft>
                <a:spcPts val="0"/>
              </a:spcAft>
              <a:buClr>
                <a:schemeClr val="dk1"/>
              </a:buClr>
              <a:buSzPts val="1400"/>
              <a:buChar char="•"/>
              <a:defRPr/>
            </a:lvl8pPr>
            <a:lvl9pPr indent="-317500" lvl="8" marL="4114800" rtl="0" algn="l">
              <a:lnSpc>
                <a:spcPct val="90000"/>
              </a:lnSpc>
              <a:spcBef>
                <a:spcPts val="1000"/>
              </a:spcBef>
              <a:spcAft>
                <a:spcPts val="1000"/>
              </a:spcAft>
              <a:buClr>
                <a:schemeClr val="dk1"/>
              </a:buClr>
              <a:buSzPts val="1400"/>
              <a:buChar char="•"/>
              <a:defRPr/>
            </a:lvl9pPr>
          </a:lstStyle>
          <a:p/>
        </p:txBody>
      </p:sp>
      <p:sp>
        <p:nvSpPr>
          <p:cNvPr id="485" name="Google Shape;485;p131"/>
          <p:cNvSpPr/>
          <p:nvPr>
            <p:ph idx="3" type="pic"/>
          </p:nvPr>
        </p:nvSpPr>
        <p:spPr>
          <a:xfrm>
            <a:off x="3276750" y="586125"/>
            <a:ext cx="1749900" cy="1985700"/>
          </a:xfrm>
          <a:prstGeom prst="roundRect">
            <a:avLst>
              <a:gd fmla="val 5331" name="adj"/>
            </a:avLst>
          </a:prstGeom>
          <a:noFill/>
          <a:ln>
            <a:noFill/>
          </a:ln>
        </p:spPr>
      </p:sp>
      <p:sp>
        <p:nvSpPr>
          <p:cNvPr id="486" name="Google Shape;486;p131"/>
          <p:cNvSpPr/>
          <p:nvPr>
            <p:ph idx="4" type="pic"/>
          </p:nvPr>
        </p:nvSpPr>
        <p:spPr>
          <a:xfrm>
            <a:off x="5178031" y="2710781"/>
            <a:ext cx="1749900" cy="1885800"/>
          </a:xfrm>
          <a:prstGeom prst="roundRect">
            <a:avLst>
              <a:gd fmla="val 5331" name="adj"/>
            </a:avLst>
          </a:prstGeom>
          <a:noFill/>
          <a:ln>
            <a:noFill/>
          </a:ln>
        </p:spPr>
      </p:sp>
      <p:sp>
        <p:nvSpPr>
          <p:cNvPr id="487" name="Google Shape;487;p131"/>
          <p:cNvSpPr/>
          <p:nvPr>
            <p:ph idx="5" type="pic"/>
          </p:nvPr>
        </p:nvSpPr>
        <p:spPr>
          <a:xfrm>
            <a:off x="3276750" y="2710781"/>
            <a:ext cx="1749900" cy="1885800"/>
          </a:xfrm>
          <a:prstGeom prst="roundRect">
            <a:avLst>
              <a:gd fmla="val 5331" name="adj"/>
            </a:avLst>
          </a:prstGeom>
          <a:noFill/>
          <a:ln>
            <a:noFill/>
          </a:ln>
        </p:spPr>
      </p:sp>
      <p:sp>
        <p:nvSpPr>
          <p:cNvPr id="488" name="Google Shape;488;p131"/>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Dark">
  <p:cSld name="OBJECT_1_2_3">
    <p:bg>
      <p:bgPr>
        <a:solidFill>
          <a:schemeClr val="dk1"/>
        </a:solidFill>
      </p:bgPr>
    </p:bg>
    <p:spTree>
      <p:nvGrpSpPr>
        <p:cNvPr id="489" name="Shape 489"/>
        <p:cNvGrpSpPr/>
        <p:nvPr/>
      </p:nvGrpSpPr>
      <p:grpSpPr>
        <a:xfrm>
          <a:off x="0" y="0"/>
          <a:ext cx="0" cy="0"/>
          <a:chOff x="0" y="0"/>
          <a:chExt cx="0" cy="0"/>
        </a:xfrm>
      </p:grpSpPr>
      <p:sp>
        <p:nvSpPr>
          <p:cNvPr id="490" name="Google Shape;490;p132"/>
          <p:cNvSpPr/>
          <p:nvPr>
            <p:ph idx="2" type="pic"/>
          </p:nvPr>
        </p:nvSpPr>
        <p:spPr>
          <a:xfrm>
            <a:off x="5178038" y="586125"/>
            <a:ext cx="3651000" cy="1985700"/>
          </a:xfrm>
          <a:prstGeom prst="roundRect">
            <a:avLst>
              <a:gd fmla="val 5331" name="adj"/>
            </a:avLst>
          </a:prstGeom>
          <a:noFill/>
          <a:ln>
            <a:noFill/>
          </a:ln>
        </p:spPr>
      </p:sp>
      <p:sp>
        <p:nvSpPr>
          <p:cNvPr id="491" name="Google Shape;491;p132"/>
          <p:cNvSpPr txBox="1"/>
          <p:nvPr>
            <p:ph type="title"/>
          </p:nvPr>
        </p:nvSpPr>
        <p:spPr>
          <a:xfrm>
            <a:off x="558000" y="310250"/>
            <a:ext cx="2375100" cy="14751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492" name="Google Shape;492;p132"/>
          <p:cNvSpPr txBox="1"/>
          <p:nvPr>
            <p:ph idx="1" type="body"/>
          </p:nvPr>
        </p:nvSpPr>
        <p:spPr>
          <a:xfrm>
            <a:off x="558000"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lt1"/>
              </a:buClr>
              <a:buSzPts val="1400"/>
              <a:buChar char="•"/>
              <a:defRPr>
                <a:solidFill>
                  <a:schemeClr val="lt1"/>
                </a:solidFill>
              </a:defRPr>
            </a:lvl1pPr>
            <a:lvl2pPr indent="-317500" lvl="1" marL="914400" rtl="0" algn="l">
              <a:lnSpc>
                <a:spcPct val="110000"/>
              </a:lnSpc>
              <a:spcBef>
                <a:spcPts val="1000"/>
              </a:spcBef>
              <a:spcAft>
                <a:spcPts val="0"/>
              </a:spcAft>
              <a:buClr>
                <a:schemeClr val="lt1"/>
              </a:buClr>
              <a:buSzPts val="1400"/>
              <a:buChar char="•"/>
              <a:defRPr>
                <a:solidFill>
                  <a:schemeClr val="lt1"/>
                </a:solidFill>
              </a:defRPr>
            </a:lvl2pPr>
            <a:lvl3pPr indent="-317500" lvl="2" marL="1371600" rtl="0" algn="l">
              <a:lnSpc>
                <a:spcPct val="90000"/>
              </a:lnSpc>
              <a:spcBef>
                <a:spcPts val="1000"/>
              </a:spcBef>
              <a:spcAft>
                <a:spcPts val="0"/>
              </a:spcAft>
              <a:buClr>
                <a:schemeClr val="lt1"/>
              </a:buClr>
              <a:buSzPts val="1400"/>
              <a:buChar char="•"/>
              <a:defRPr>
                <a:solidFill>
                  <a:schemeClr val="lt1"/>
                </a:solidFill>
              </a:defRPr>
            </a:lvl3pPr>
            <a:lvl4pPr indent="-317500" lvl="3" marL="1828800" rtl="0" algn="l">
              <a:lnSpc>
                <a:spcPct val="90000"/>
              </a:lnSpc>
              <a:spcBef>
                <a:spcPts val="1000"/>
              </a:spcBef>
              <a:spcAft>
                <a:spcPts val="0"/>
              </a:spcAft>
              <a:buClr>
                <a:schemeClr val="lt1"/>
              </a:buClr>
              <a:buSzPts val="1400"/>
              <a:buChar char="•"/>
              <a:defRPr>
                <a:solidFill>
                  <a:schemeClr val="lt1"/>
                </a:solidFill>
              </a:defRPr>
            </a:lvl4pPr>
            <a:lvl5pPr indent="-317500" lvl="4" marL="2286000" rtl="0" algn="l">
              <a:lnSpc>
                <a:spcPct val="90000"/>
              </a:lnSpc>
              <a:spcBef>
                <a:spcPts val="1000"/>
              </a:spcBef>
              <a:spcAft>
                <a:spcPts val="0"/>
              </a:spcAft>
              <a:buClr>
                <a:schemeClr val="lt1"/>
              </a:buClr>
              <a:buSzPts val="1400"/>
              <a:buChar char="•"/>
              <a:defRPr>
                <a:solidFill>
                  <a:schemeClr val="lt1"/>
                </a:solidFill>
              </a:defRPr>
            </a:lvl5pPr>
            <a:lvl6pPr indent="-317500" lvl="5" marL="2743200" rtl="0" algn="l">
              <a:lnSpc>
                <a:spcPct val="90000"/>
              </a:lnSpc>
              <a:spcBef>
                <a:spcPts val="1000"/>
              </a:spcBef>
              <a:spcAft>
                <a:spcPts val="0"/>
              </a:spcAft>
              <a:buClr>
                <a:schemeClr val="lt1"/>
              </a:buClr>
              <a:buSzPts val="1400"/>
              <a:buChar char="•"/>
              <a:defRPr>
                <a:solidFill>
                  <a:schemeClr val="lt1"/>
                </a:solidFill>
              </a:defRPr>
            </a:lvl6pPr>
            <a:lvl7pPr indent="-317500" lvl="6" marL="3200400" rtl="0" algn="l">
              <a:lnSpc>
                <a:spcPct val="90000"/>
              </a:lnSpc>
              <a:spcBef>
                <a:spcPts val="1000"/>
              </a:spcBef>
              <a:spcAft>
                <a:spcPts val="0"/>
              </a:spcAft>
              <a:buClr>
                <a:schemeClr val="lt1"/>
              </a:buClr>
              <a:buSzPts val="1400"/>
              <a:buChar char="•"/>
              <a:defRPr>
                <a:solidFill>
                  <a:schemeClr val="lt1"/>
                </a:solidFill>
              </a:defRPr>
            </a:lvl7pPr>
            <a:lvl8pPr indent="-317500" lvl="7" marL="3657600" rtl="0" algn="l">
              <a:lnSpc>
                <a:spcPct val="90000"/>
              </a:lnSpc>
              <a:spcBef>
                <a:spcPts val="1000"/>
              </a:spcBef>
              <a:spcAft>
                <a:spcPts val="0"/>
              </a:spcAft>
              <a:buClr>
                <a:schemeClr val="lt1"/>
              </a:buClr>
              <a:buSzPts val="1400"/>
              <a:buChar char="•"/>
              <a:defRPr>
                <a:solidFill>
                  <a:schemeClr val="lt1"/>
                </a:solidFill>
              </a:defRPr>
            </a:lvl8pPr>
            <a:lvl9pPr indent="-317500" lvl="8" marL="4114800" rtl="0" algn="l">
              <a:lnSpc>
                <a:spcPct val="90000"/>
              </a:lnSpc>
              <a:spcBef>
                <a:spcPts val="1000"/>
              </a:spcBef>
              <a:spcAft>
                <a:spcPts val="1000"/>
              </a:spcAft>
              <a:buClr>
                <a:schemeClr val="lt1"/>
              </a:buClr>
              <a:buSzPts val="1400"/>
              <a:buChar char="•"/>
              <a:defRPr>
                <a:solidFill>
                  <a:schemeClr val="lt1"/>
                </a:solidFill>
              </a:defRPr>
            </a:lvl9pPr>
          </a:lstStyle>
          <a:p/>
        </p:txBody>
      </p:sp>
      <p:sp>
        <p:nvSpPr>
          <p:cNvPr id="493" name="Google Shape;493;p132"/>
          <p:cNvSpPr/>
          <p:nvPr>
            <p:ph idx="3" type="pic"/>
          </p:nvPr>
        </p:nvSpPr>
        <p:spPr>
          <a:xfrm>
            <a:off x="3276750" y="586125"/>
            <a:ext cx="1749900" cy="1985700"/>
          </a:xfrm>
          <a:prstGeom prst="roundRect">
            <a:avLst>
              <a:gd fmla="val 5331" name="adj"/>
            </a:avLst>
          </a:prstGeom>
          <a:noFill/>
          <a:ln>
            <a:noFill/>
          </a:ln>
        </p:spPr>
      </p:sp>
      <p:sp>
        <p:nvSpPr>
          <p:cNvPr id="494" name="Google Shape;494;p132"/>
          <p:cNvSpPr/>
          <p:nvPr>
            <p:ph idx="4" type="pic"/>
          </p:nvPr>
        </p:nvSpPr>
        <p:spPr>
          <a:xfrm>
            <a:off x="5178031" y="2710781"/>
            <a:ext cx="1749900" cy="1885800"/>
          </a:xfrm>
          <a:prstGeom prst="roundRect">
            <a:avLst>
              <a:gd fmla="val 5331" name="adj"/>
            </a:avLst>
          </a:prstGeom>
          <a:noFill/>
          <a:ln>
            <a:noFill/>
          </a:ln>
        </p:spPr>
      </p:sp>
      <p:sp>
        <p:nvSpPr>
          <p:cNvPr id="495" name="Google Shape;495;p132"/>
          <p:cNvSpPr/>
          <p:nvPr>
            <p:ph idx="5" type="pic"/>
          </p:nvPr>
        </p:nvSpPr>
        <p:spPr>
          <a:xfrm>
            <a:off x="3276750" y="2710781"/>
            <a:ext cx="1749900" cy="1885800"/>
          </a:xfrm>
          <a:prstGeom prst="roundRect">
            <a:avLst>
              <a:gd fmla="val 5331" name="adj"/>
            </a:avLst>
          </a:prstGeom>
          <a:noFill/>
          <a:ln>
            <a:noFill/>
          </a:ln>
        </p:spPr>
      </p:sp>
      <p:sp>
        <p:nvSpPr>
          <p:cNvPr id="496" name="Google Shape;496;p132"/>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53" name="Shape 53"/>
        <p:cNvGrpSpPr/>
        <p:nvPr/>
      </p:nvGrpSpPr>
      <p:grpSpPr>
        <a:xfrm>
          <a:off x="0" y="0"/>
          <a:ext cx="0" cy="0"/>
          <a:chOff x="0" y="0"/>
          <a:chExt cx="0" cy="0"/>
        </a:xfrm>
      </p:grpSpPr>
      <p:pic>
        <p:nvPicPr>
          <p:cNvPr id="54" name="Google Shape;54;p14"/>
          <p:cNvPicPr preferRelativeResize="0"/>
          <p:nvPr/>
        </p:nvPicPr>
        <p:blipFill>
          <a:blip r:embed="rId2">
            <a:alphaModFix/>
          </a:blip>
          <a:stretch>
            <a:fillRect/>
          </a:stretch>
        </p:blipFill>
        <p:spPr>
          <a:xfrm>
            <a:off x="0" y="0"/>
            <a:ext cx="9144000" cy="5148001"/>
          </a:xfrm>
          <a:prstGeom prst="rect">
            <a:avLst/>
          </a:prstGeom>
          <a:noFill/>
          <a:ln>
            <a:noFill/>
          </a:ln>
        </p:spPr>
      </p:pic>
      <p:sp>
        <p:nvSpPr>
          <p:cNvPr id="55" name="Google Shape;55;p14"/>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56" name="Google Shape;56;p14"/>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None/>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1200"/>
              </a:spcBef>
              <a:spcAft>
                <a:spcPts val="0"/>
              </a:spcAft>
              <a:buClr>
                <a:schemeClr val="dk2"/>
              </a:buClr>
              <a:buSzPts val="1500"/>
              <a:buNone/>
              <a:defRPr sz="1500">
                <a:solidFill>
                  <a:schemeClr val="dk2"/>
                </a:solidFill>
              </a:defRPr>
            </a:lvl5pPr>
            <a:lvl6pPr lvl="5" rtl="0" algn="r">
              <a:lnSpc>
                <a:spcPct val="90000"/>
              </a:lnSpc>
              <a:spcBef>
                <a:spcPts val="1200"/>
              </a:spcBef>
              <a:spcAft>
                <a:spcPts val="0"/>
              </a:spcAft>
              <a:buClr>
                <a:schemeClr val="dk2"/>
              </a:buClr>
              <a:buSzPts val="1500"/>
              <a:buNone/>
              <a:defRPr sz="1500">
                <a:solidFill>
                  <a:schemeClr val="dk2"/>
                </a:solidFill>
              </a:defRPr>
            </a:lvl6pPr>
            <a:lvl7pPr lvl="6" rtl="0" algn="r">
              <a:lnSpc>
                <a:spcPct val="90000"/>
              </a:lnSpc>
              <a:spcBef>
                <a:spcPts val="1200"/>
              </a:spcBef>
              <a:spcAft>
                <a:spcPts val="0"/>
              </a:spcAft>
              <a:buClr>
                <a:schemeClr val="dk2"/>
              </a:buClr>
              <a:buSzPts val="1500"/>
              <a:buNone/>
              <a:defRPr sz="1500">
                <a:solidFill>
                  <a:schemeClr val="dk2"/>
                </a:solidFill>
              </a:defRPr>
            </a:lvl7pPr>
            <a:lvl8pPr lvl="7" rtl="0" algn="r">
              <a:lnSpc>
                <a:spcPct val="90000"/>
              </a:lnSpc>
              <a:spcBef>
                <a:spcPts val="1200"/>
              </a:spcBef>
              <a:spcAft>
                <a:spcPts val="0"/>
              </a:spcAft>
              <a:buClr>
                <a:schemeClr val="dk2"/>
              </a:buClr>
              <a:buSzPts val="1500"/>
              <a:buNone/>
              <a:defRPr sz="1500">
                <a:solidFill>
                  <a:schemeClr val="dk2"/>
                </a:solidFill>
              </a:defRPr>
            </a:lvl8pPr>
            <a:lvl9pPr lvl="8" rtl="0" algn="r">
              <a:lnSpc>
                <a:spcPct val="90000"/>
              </a:lnSpc>
              <a:spcBef>
                <a:spcPts val="1200"/>
              </a:spcBef>
              <a:spcAft>
                <a:spcPts val="1200"/>
              </a:spcAft>
              <a:buClr>
                <a:schemeClr val="dk2"/>
              </a:buClr>
              <a:buSzPts val="1500"/>
              <a:buNone/>
              <a:defRPr sz="15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586" l="0" r="0" t="0"/>
          <a:stretch/>
        </p:blipFill>
        <p:spPr>
          <a:xfrm>
            <a:off x="0" y="0"/>
            <a:ext cx="9144001" cy="5148000"/>
          </a:xfrm>
          <a:prstGeom prst="rect">
            <a:avLst/>
          </a:prstGeom>
          <a:noFill/>
          <a:ln>
            <a:noFill/>
          </a:ln>
        </p:spPr>
      </p:pic>
      <p:sp>
        <p:nvSpPr>
          <p:cNvPr id="59" name="Google Shape;59;p1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60" name="Google Shape;60;p15"/>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400"/>
              <a:buNone/>
              <a:defRPr>
                <a:solidFill>
                  <a:schemeClr val="lt1"/>
                </a:solidFill>
              </a:defRPr>
            </a:lvl3pPr>
            <a:lvl4pPr lvl="3" rtl="0" algn="r">
              <a:lnSpc>
                <a:spcPct val="114000"/>
              </a:lnSpc>
              <a:spcBef>
                <a:spcPts val="1200"/>
              </a:spcBef>
              <a:spcAft>
                <a:spcPts val="0"/>
              </a:spcAft>
              <a:buClr>
                <a:schemeClr val="lt1"/>
              </a:buClr>
              <a:buSzPts val="1400"/>
              <a:buNone/>
              <a:defRPr>
                <a:solidFill>
                  <a:schemeClr val="lt1"/>
                </a:solidFill>
              </a:defRPr>
            </a:lvl4pPr>
            <a:lvl5pPr lvl="4" rtl="0" algn="r">
              <a:lnSpc>
                <a:spcPct val="114000"/>
              </a:lnSpc>
              <a:spcBef>
                <a:spcPts val="1200"/>
              </a:spcBef>
              <a:spcAft>
                <a:spcPts val="0"/>
              </a:spcAft>
              <a:buClr>
                <a:schemeClr val="lt1"/>
              </a:buClr>
              <a:buSzPts val="1400"/>
              <a:buNone/>
              <a:defRPr>
                <a:solidFill>
                  <a:schemeClr val="lt1"/>
                </a:solidFill>
              </a:defRPr>
            </a:lvl5pPr>
            <a:lvl6pPr lvl="5" rtl="0" algn="r">
              <a:lnSpc>
                <a:spcPct val="90000"/>
              </a:lnSpc>
              <a:spcBef>
                <a:spcPts val="1200"/>
              </a:spcBef>
              <a:spcAft>
                <a:spcPts val="0"/>
              </a:spcAft>
              <a:buClr>
                <a:schemeClr val="lt1"/>
              </a:buClr>
              <a:buSzPts val="1400"/>
              <a:buNone/>
              <a:defRPr>
                <a:solidFill>
                  <a:schemeClr val="lt1"/>
                </a:solidFill>
              </a:defRPr>
            </a:lvl6pPr>
            <a:lvl7pPr lvl="6" rtl="0" algn="r">
              <a:lnSpc>
                <a:spcPct val="90000"/>
              </a:lnSpc>
              <a:spcBef>
                <a:spcPts val="1200"/>
              </a:spcBef>
              <a:spcAft>
                <a:spcPts val="0"/>
              </a:spcAft>
              <a:buClr>
                <a:schemeClr val="lt1"/>
              </a:buClr>
              <a:buSzPts val="1400"/>
              <a:buNone/>
              <a:defRPr>
                <a:solidFill>
                  <a:schemeClr val="lt1"/>
                </a:solidFill>
              </a:defRPr>
            </a:lvl7pPr>
            <a:lvl8pPr lvl="7" rtl="0" algn="r">
              <a:lnSpc>
                <a:spcPct val="90000"/>
              </a:lnSpc>
              <a:spcBef>
                <a:spcPts val="1200"/>
              </a:spcBef>
              <a:spcAft>
                <a:spcPts val="0"/>
              </a:spcAft>
              <a:buClr>
                <a:schemeClr val="lt1"/>
              </a:buClr>
              <a:buSzPts val="1400"/>
              <a:buNone/>
              <a:defRPr>
                <a:solidFill>
                  <a:schemeClr val="lt1"/>
                </a:solidFill>
              </a:defRPr>
            </a:lvl8pPr>
            <a:lvl9pPr lvl="8" rtl="0" algn="r">
              <a:lnSpc>
                <a:spcPct val="90000"/>
              </a:lnSpc>
              <a:spcBef>
                <a:spcPts val="1200"/>
              </a:spcBef>
              <a:spcAft>
                <a:spcPts val="120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61" name="Shape 61"/>
        <p:cNvGrpSpPr/>
        <p:nvPr/>
      </p:nvGrpSpPr>
      <p:grpSpPr>
        <a:xfrm>
          <a:off x="0" y="0"/>
          <a:ext cx="0" cy="0"/>
          <a:chOff x="0" y="0"/>
          <a:chExt cx="0" cy="0"/>
        </a:xfrm>
      </p:grpSpPr>
      <p:pic>
        <p:nvPicPr>
          <p:cNvPr id="62" name="Google Shape;62;p16"/>
          <p:cNvPicPr preferRelativeResize="0"/>
          <p:nvPr/>
        </p:nvPicPr>
        <p:blipFill>
          <a:blip r:embed="rId2">
            <a:alphaModFix/>
          </a:blip>
          <a:stretch>
            <a:fillRect/>
          </a:stretch>
        </p:blipFill>
        <p:spPr>
          <a:xfrm>
            <a:off x="0" y="0"/>
            <a:ext cx="9144000" cy="5148001"/>
          </a:xfrm>
          <a:prstGeom prst="rect">
            <a:avLst/>
          </a:prstGeom>
          <a:noFill/>
          <a:ln>
            <a:noFill/>
          </a:ln>
        </p:spPr>
      </p:pic>
      <p:sp>
        <p:nvSpPr>
          <p:cNvPr id="63" name="Google Shape;63;p16"/>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64" name="Google Shape;64;p16"/>
          <p:cNvPicPr preferRelativeResize="0"/>
          <p:nvPr/>
        </p:nvPicPr>
        <p:blipFill>
          <a:blip r:embed="rId3">
            <a:alphaModFix/>
          </a:blip>
          <a:stretch>
            <a:fillRect/>
          </a:stretch>
        </p:blipFill>
        <p:spPr>
          <a:xfrm>
            <a:off x="231425" y="198562"/>
            <a:ext cx="343797" cy="1635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67" name="Google Shape;67;p17"/>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72" name="Shape 72"/>
        <p:cNvGrpSpPr/>
        <p:nvPr/>
      </p:nvGrpSpPr>
      <p:grpSpPr>
        <a:xfrm>
          <a:off x="0" y="0"/>
          <a:ext cx="0" cy="0"/>
          <a:chOff x="0" y="0"/>
          <a:chExt cx="0" cy="0"/>
        </a:xfrm>
      </p:grpSpPr>
      <p:pic>
        <p:nvPicPr>
          <p:cNvPr id="73" name="Google Shape;73;p19"/>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74" name="Google Shape;74;p19"/>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75" name="Shape 75"/>
        <p:cNvGrpSpPr/>
        <p:nvPr/>
      </p:nvGrpSpPr>
      <p:grpSpPr>
        <a:xfrm>
          <a:off x="0" y="0"/>
          <a:ext cx="0" cy="0"/>
          <a:chOff x="0" y="0"/>
          <a:chExt cx="0" cy="0"/>
        </a:xfrm>
      </p:grpSpPr>
      <p:pic>
        <p:nvPicPr>
          <p:cNvPr id="76" name="Google Shape;76;p20"/>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77" name="Google Shape;77;p20"/>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78" name="Google Shape;78;p20"/>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1200"/>
              </a:spcBef>
              <a:spcAft>
                <a:spcPts val="0"/>
              </a:spcAft>
              <a:buClr>
                <a:schemeClr val="dk2"/>
              </a:buClr>
              <a:buSzPts val="1500"/>
              <a:buNone/>
              <a:defRPr sz="1500">
                <a:solidFill>
                  <a:schemeClr val="dk2"/>
                </a:solidFill>
              </a:defRPr>
            </a:lvl5pPr>
            <a:lvl6pPr lvl="5" rtl="0" algn="r">
              <a:lnSpc>
                <a:spcPct val="90000"/>
              </a:lnSpc>
              <a:spcBef>
                <a:spcPts val="1200"/>
              </a:spcBef>
              <a:spcAft>
                <a:spcPts val="0"/>
              </a:spcAft>
              <a:buClr>
                <a:schemeClr val="dk2"/>
              </a:buClr>
              <a:buSzPts val="1500"/>
              <a:buNone/>
              <a:defRPr sz="1500">
                <a:solidFill>
                  <a:schemeClr val="dk2"/>
                </a:solidFill>
              </a:defRPr>
            </a:lvl6pPr>
            <a:lvl7pPr lvl="6" rtl="0" algn="r">
              <a:lnSpc>
                <a:spcPct val="90000"/>
              </a:lnSpc>
              <a:spcBef>
                <a:spcPts val="1200"/>
              </a:spcBef>
              <a:spcAft>
                <a:spcPts val="0"/>
              </a:spcAft>
              <a:buClr>
                <a:schemeClr val="dk2"/>
              </a:buClr>
              <a:buSzPts val="1500"/>
              <a:buNone/>
              <a:defRPr sz="1500">
                <a:solidFill>
                  <a:schemeClr val="dk2"/>
                </a:solidFill>
              </a:defRPr>
            </a:lvl7pPr>
            <a:lvl8pPr lvl="7" rtl="0" algn="r">
              <a:lnSpc>
                <a:spcPct val="90000"/>
              </a:lnSpc>
              <a:spcBef>
                <a:spcPts val="1200"/>
              </a:spcBef>
              <a:spcAft>
                <a:spcPts val="0"/>
              </a:spcAft>
              <a:buClr>
                <a:schemeClr val="dk2"/>
              </a:buClr>
              <a:buSzPts val="1500"/>
              <a:buNone/>
              <a:defRPr sz="1500">
                <a:solidFill>
                  <a:schemeClr val="dk2"/>
                </a:solidFill>
              </a:defRPr>
            </a:lvl8pPr>
            <a:lvl9pPr lvl="8" rtl="0" algn="r">
              <a:lnSpc>
                <a:spcPct val="90000"/>
              </a:lnSpc>
              <a:spcBef>
                <a:spcPts val="1200"/>
              </a:spcBef>
              <a:spcAft>
                <a:spcPts val="1200"/>
              </a:spcAft>
              <a:buClr>
                <a:schemeClr val="dk2"/>
              </a:buClr>
              <a:buSzPts val="1500"/>
              <a:buNone/>
              <a:defRPr sz="15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79" name="Shape 79"/>
        <p:cNvGrpSpPr/>
        <p:nvPr/>
      </p:nvGrpSpPr>
      <p:grpSpPr>
        <a:xfrm>
          <a:off x="0" y="0"/>
          <a:ext cx="0" cy="0"/>
          <a:chOff x="0" y="0"/>
          <a:chExt cx="0" cy="0"/>
        </a:xfrm>
      </p:grpSpPr>
      <p:pic>
        <p:nvPicPr>
          <p:cNvPr id="80" name="Google Shape;80;p21"/>
          <p:cNvPicPr preferRelativeResize="0"/>
          <p:nvPr/>
        </p:nvPicPr>
        <p:blipFill rotWithShape="1">
          <a:blip r:embed="rId2">
            <a:alphaModFix/>
          </a:blip>
          <a:srcRect b="586" l="0" r="0" t="0"/>
          <a:stretch/>
        </p:blipFill>
        <p:spPr>
          <a:xfrm>
            <a:off x="0" y="0"/>
            <a:ext cx="9144001" cy="5148000"/>
          </a:xfrm>
          <a:prstGeom prst="rect">
            <a:avLst/>
          </a:prstGeom>
          <a:noFill/>
          <a:ln>
            <a:noFill/>
          </a:ln>
        </p:spPr>
      </p:pic>
      <p:sp>
        <p:nvSpPr>
          <p:cNvPr id="81" name="Google Shape;81;p21"/>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82" name="Google Shape;82;p21"/>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400"/>
              <a:buNone/>
              <a:defRPr>
                <a:solidFill>
                  <a:schemeClr val="lt1"/>
                </a:solidFill>
              </a:defRPr>
            </a:lvl3pPr>
            <a:lvl4pPr lvl="3" rtl="0" algn="r">
              <a:lnSpc>
                <a:spcPct val="114000"/>
              </a:lnSpc>
              <a:spcBef>
                <a:spcPts val="1200"/>
              </a:spcBef>
              <a:spcAft>
                <a:spcPts val="0"/>
              </a:spcAft>
              <a:buClr>
                <a:schemeClr val="lt1"/>
              </a:buClr>
              <a:buSzPts val="1400"/>
              <a:buNone/>
              <a:defRPr>
                <a:solidFill>
                  <a:schemeClr val="lt1"/>
                </a:solidFill>
              </a:defRPr>
            </a:lvl4pPr>
            <a:lvl5pPr lvl="4" rtl="0" algn="r">
              <a:lnSpc>
                <a:spcPct val="114000"/>
              </a:lnSpc>
              <a:spcBef>
                <a:spcPts val="1200"/>
              </a:spcBef>
              <a:spcAft>
                <a:spcPts val="0"/>
              </a:spcAft>
              <a:buClr>
                <a:schemeClr val="lt1"/>
              </a:buClr>
              <a:buSzPts val="1400"/>
              <a:buNone/>
              <a:defRPr>
                <a:solidFill>
                  <a:schemeClr val="lt1"/>
                </a:solidFill>
              </a:defRPr>
            </a:lvl5pPr>
            <a:lvl6pPr lvl="5" rtl="0" algn="r">
              <a:lnSpc>
                <a:spcPct val="90000"/>
              </a:lnSpc>
              <a:spcBef>
                <a:spcPts val="1200"/>
              </a:spcBef>
              <a:spcAft>
                <a:spcPts val="0"/>
              </a:spcAft>
              <a:buClr>
                <a:schemeClr val="lt1"/>
              </a:buClr>
              <a:buSzPts val="1400"/>
              <a:buNone/>
              <a:defRPr>
                <a:solidFill>
                  <a:schemeClr val="lt1"/>
                </a:solidFill>
              </a:defRPr>
            </a:lvl6pPr>
            <a:lvl7pPr lvl="6" rtl="0" algn="r">
              <a:lnSpc>
                <a:spcPct val="90000"/>
              </a:lnSpc>
              <a:spcBef>
                <a:spcPts val="1200"/>
              </a:spcBef>
              <a:spcAft>
                <a:spcPts val="0"/>
              </a:spcAft>
              <a:buClr>
                <a:schemeClr val="lt1"/>
              </a:buClr>
              <a:buSzPts val="1400"/>
              <a:buNone/>
              <a:defRPr>
                <a:solidFill>
                  <a:schemeClr val="lt1"/>
                </a:solidFill>
              </a:defRPr>
            </a:lvl7pPr>
            <a:lvl8pPr lvl="7" rtl="0" algn="r">
              <a:lnSpc>
                <a:spcPct val="90000"/>
              </a:lnSpc>
              <a:spcBef>
                <a:spcPts val="1200"/>
              </a:spcBef>
              <a:spcAft>
                <a:spcPts val="0"/>
              </a:spcAft>
              <a:buClr>
                <a:schemeClr val="lt1"/>
              </a:buClr>
              <a:buSzPts val="1400"/>
              <a:buNone/>
              <a:defRPr>
                <a:solidFill>
                  <a:schemeClr val="lt1"/>
                </a:solidFill>
              </a:defRPr>
            </a:lvl8pPr>
            <a:lvl9pPr lvl="8" rtl="0" algn="r">
              <a:lnSpc>
                <a:spcPct val="90000"/>
              </a:lnSpc>
              <a:spcBef>
                <a:spcPts val="1200"/>
              </a:spcBef>
              <a:spcAft>
                <a:spcPts val="1200"/>
              </a:spcAft>
              <a:buClr>
                <a:schemeClr val="lt1"/>
              </a:buClr>
              <a:buSzPts val="14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83" name="Shape 83"/>
        <p:cNvGrpSpPr/>
        <p:nvPr/>
      </p:nvGrpSpPr>
      <p:grpSpPr>
        <a:xfrm>
          <a:off x="0" y="0"/>
          <a:ext cx="0" cy="0"/>
          <a:chOff x="0" y="0"/>
          <a:chExt cx="0" cy="0"/>
        </a:xfrm>
      </p:grpSpPr>
      <p:pic>
        <p:nvPicPr>
          <p:cNvPr id="84" name="Google Shape;84;p22"/>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85" name="Google Shape;85;p22"/>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86" name="Google Shape;86;p22"/>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7" name="Shape 87"/>
        <p:cNvGrpSpPr/>
        <p:nvPr/>
      </p:nvGrpSpPr>
      <p:grpSpPr>
        <a:xfrm>
          <a:off x="0" y="0"/>
          <a:ext cx="0" cy="0"/>
          <a:chOff x="0" y="0"/>
          <a:chExt cx="0" cy="0"/>
        </a:xfrm>
      </p:grpSpPr>
      <p:sp>
        <p:nvSpPr>
          <p:cNvPr id="88" name="Google Shape;88;p2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89" name="Google Shape;89;p2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1" name="Shape 91"/>
        <p:cNvGrpSpPr/>
        <p:nvPr/>
      </p:nvGrpSpPr>
      <p:grpSpPr>
        <a:xfrm>
          <a:off x="0" y="0"/>
          <a:ext cx="0" cy="0"/>
          <a:chOff x="0" y="0"/>
          <a:chExt cx="0" cy="0"/>
        </a:xfrm>
      </p:grpSpPr>
      <p:sp>
        <p:nvSpPr>
          <p:cNvPr id="92" name="Google Shape;92;p2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4" name="Shape 94"/>
        <p:cNvGrpSpPr/>
        <p:nvPr/>
      </p:nvGrpSpPr>
      <p:grpSpPr>
        <a:xfrm>
          <a:off x="0" y="0"/>
          <a:ext cx="0" cy="0"/>
          <a:chOff x="0" y="0"/>
          <a:chExt cx="0" cy="0"/>
        </a:xfrm>
      </p:grpSpPr>
      <p:sp>
        <p:nvSpPr>
          <p:cNvPr id="95" name="Google Shape;95;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96" name="Google Shape;96;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8" name="Shape 98"/>
        <p:cNvGrpSpPr/>
        <p:nvPr/>
      </p:nvGrpSpPr>
      <p:grpSpPr>
        <a:xfrm>
          <a:off x="0" y="0"/>
          <a:ext cx="0" cy="0"/>
          <a:chOff x="0" y="0"/>
          <a:chExt cx="0" cy="0"/>
        </a:xfrm>
      </p:grpSpPr>
      <p:sp>
        <p:nvSpPr>
          <p:cNvPr id="99" name="Google Shape;99;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0" name="Google Shape;100;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01" name="Google Shape;101;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5" name="Google Shape;105;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6" name="Shape 106"/>
        <p:cNvGrpSpPr/>
        <p:nvPr/>
      </p:nvGrpSpPr>
      <p:grpSpPr>
        <a:xfrm>
          <a:off x="0" y="0"/>
          <a:ext cx="0" cy="0"/>
          <a:chOff x="0" y="0"/>
          <a:chExt cx="0" cy="0"/>
        </a:xfrm>
      </p:grpSpPr>
      <p:sp>
        <p:nvSpPr>
          <p:cNvPr id="107" name="Google Shape;107;p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08" name="Google Shape;108;p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0" name="Shape 110"/>
        <p:cNvGrpSpPr/>
        <p:nvPr/>
      </p:nvGrpSpPr>
      <p:grpSpPr>
        <a:xfrm>
          <a:off x="0" y="0"/>
          <a:ext cx="0" cy="0"/>
          <a:chOff x="0" y="0"/>
          <a:chExt cx="0" cy="0"/>
        </a:xfrm>
      </p:grpSpPr>
      <p:sp>
        <p:nvSpPr>
          <p:cNvPr id="111" name="Google Shape;111;p2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12" name="Google Shape;1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3" name="Shape 113"/>
        <p:cNvGrpSpPr/>
        <p:nvPr/>
      </p:nvGrpSpPr>
      <p:grpSpPr>
        <a:xfrm>
          <a:off x="0" y="0"/>
          <a:ext cx="0" cy="0"/>
          <a:chOff x="0" y="0"/>
          <a:chExt cx="0" cy="0"/>
        </a:xfrm>
      </p:grpSpPr>
      <p:sp>
        <p:nvSpPr>
          <p:cNvPr id="114" name="Google Shape;114;p3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16" name="Google Shape;116;p3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7" name="Google Shape;117;p3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118" name="Google Shape;11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3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22" name="Shape 122"/>
        <p:cNvGrpSpPr/>
        <p:nvPr/>
      </p:nvGrpSpPr>
      <p:grpSpPr>
        <a:xfrm>
          <a:off x="0" y="0"/>
          <a:ext cx="0" cy="0"/>
          <a:chOff x="0" y="0"/>
          <a:chExt cx="0" cy="0"/>
        </a:xfrm>
      </p:grpSpPr>
      <p:sp>
        <p:nvSpPr>
          <p:cNvPr id="123" name="Google Shape;123;p3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24" name="Google Shape;124;p3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125" name="Google Shape;125;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6" name="Shape 126"/>
        <p:cNvGrpSpPr/>
        <p:nvPr/>
      </p:nvGrpSpPr>
      <p:grpSpPr>
        <a:xfrm>
          <a:off x="0" y="0"/>
          <a:ext cx="0" cy="0"/>
          <a:chOff x="0" y="0"/>
          <a:chExt cx="0" cy="0"/>
        </a:xfrm>
      </p:grpSpPr>
      <p:sp>
        <p:nvSpPr>
          <p:cNvPr id="127" name="Google Shape;127;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128" name="Shape 128"/>
        <p:cNvGrpSpPr/>
        <p:nvPr/>
      </p:nvGrpSpPr>
      <p:grpSpPr>
        <a:xfrm>
          <a:off x="0" y="0"/>
          <a:ext cx="0" cy="0"/>
          <a:chOff x="0" y="0"/>
          <a:chExt cx="0" cy="0"/>
        </a:xfrm>
      </p:grpSpPr>
      <p:pic>
        <p:nvPicPr>
          <p:cNvPr id="129" name="Google Shape;129;p34"/>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130" name="Google Shape;130;p34"/>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134" name="Shape 134"/>
        <p:cNvGrpSpPr/>
        <p:nvPr/>
      </p:nvGrpSpPr>
      <p:grpSpPr>
        <a:xfrm>
          <a:off x="0" y="0"/>
          <a:ext cx="0" cy="0"/>
          <a:chOff x="0" y="0"/>
          <a:chExt cx="0" cy="0"/>
        </a:xfrm>
      </p:grpSpPr>
      <p:pic>
        <p:nvPicPr>
          <p:cNvPr id="135" name="Google Shape;135;p36"/>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136" name="Google Shape;136;p36"/>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137" name="Shape 137"/>
        <p:cNvGrpSpPr/>
        <p:nvPr/>
      </p:nvGrpSpPr>
      <p:grpSpPr>
        <a:xfrm>
          <a:off x="0" y="0"/>
          <a:ext cx="0" cy="0"/>
          <a:chOff x="0" y="0"/>
          <a:chExt cx="0" cy="0"/>
        </a:xfrm>
      </p:grpSpPr>
      <p:pic>
        <p:nvPicPr>
          <p:cNvPr id="138" name="Google Shape;138;p37"/>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39" name="Google Shape;139;p37"/>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140" name="Google Shape;140;p37"/>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frame 10" showMasterSp="0">
  <p:cSld name="TITLE_1">
    <p:spTree>
      <p:nvGrpSpPr>
        <p:cNvPr id="141" name="Shape 141"/>
        <p:cNvGrpSpPr/>
        <p:nvPr/>
      </p:nvGrpSpPr>
      <p:grpSpPr>
        <a:xfrm>
          <a:off x="0" y="0"/>
          <a:ext cx="0" cy="0"/>
          <a:chOff x="0" y="0"/>
          <a:chExt cx="0" cy="0"/>
        </a:xfrm>
      </p:grpSpPr>
      <p:pic>
        <p:nvPicPr>
          <p:cNvPr id="142" name="Google Shape;142;p38"/>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43" name="Google Shape;143;p38"/>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showMasterSp="0">
  <p:cSld name="TITLE_1_5">
    <p:spTree>
      <p:nvGrpSpPr>
        <p:cNvPr id="144" name="Shape 144"/>
        <p:cNvGrpSpPr/>
        <p:nvPr/>
      </p:nvGrpSpPr>
      <p:grpSpPr>
        <a:xfrm>
          <a:off x="0" y="0"/>
          <a:ext cx="0" cy="0"/>
          <a:chOff x="0" y="0"/>
          <a:chExt cx="0" cy="0"/>
        </a:xfrm>
      </p:grpSpPr>
      <p:pic>
        <p:nvPicPr>
          <p:cNvPr id="145" name="Google Shape;145;p39"/>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46" name="Google Shape;146;p39"/>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Static Opener with Logo " showMasterSp="0">
  <p:cSld name="TITLE_1_4">
    <p:spTree>
      <p:nvGrpSpPr>
        <p:cNvPr id="147" name="Shape 147"/>
        <p:cNvGrpSpPr/>
        <p:nvPr/>
      </p:nvGrpSpPr>
      <p:grpSpPr>
        <a:xfrm>
          <a:off x="0" y="0"/>
          <a:ext cx="0" cy="0"/>
          <a:chOff x="0" y="0"/>
          <a:chExt cx="0" cy="0"/>
        </a:xfrm>
      </p:grpSpPr>
      <p:pic>
        <p:nvPicPr>
          <p:cNvPr id="148" name="Google Shape;148;p40"/>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149" name="Google Shape;149;p40"/>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Animated Opener with Logo" showMasterSp="0">
  <p:cSld name="TITLE_1_3">
    <p:spTree>
      <p:nvGrpSpPr>
        <p:cNvPr id="150" name="Shape 150"/>
        <p:cNvGrpSpPr/>
        <p:nvPr/>
      </p:nvGrpSpPr>
      <p:grpSpPr>
        <a:xfrm>
          <a:off x="0" y="0"/>
          <a:ext cx="0" cy="0"/>
          <a:chOff x="0" y="0"/>
          <a:chExt cx="0" cy="0"/>
        </a:xfrm>
      </p:grpSpPr>
      <p:pic>
        <p:nvPicPr>
          <p:cNvPr id="151" name="Google Shape;151;p41"/>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52" name="Google Shape;152;p41"/>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153" name="Shape 153"/>
        <p:cNvGrpSpPr/>
        <p:nvPr/>
      </p:nvGrpSpPr>
      <p:grpSpPr>
        <a:xfrm>
          <a:off x="0" y="0"/>
          <a:ext cx="0" cy="0"/>
          <a:chOff x="0" y="0"/>
          <a:chExt cx="0" cy="0"/>
        </a:xfrm>
      </p:grpSpPr>
      <p:pic>
        <p:nvPicPr>
          <p:cNvPr id="154" name="Google Shape;154;p42"/>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55" name="Google Shape;155;p42"/>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showMasterSp="0">
  <p:cSld name="TITLE_1_3_1">
    <p:bg>
      <p:bgPr>
        <a:solidFill>
          <a:schemeClr val="dk1"/>
        </a:solidFill>
      </p:bgPr>
    </p:bg>
    <p:spTree>
      <p:nvGrpSpPr>
        <p:cNvPr id="156" name="Shape 156"/>
        <p:cNvGrpSpPr/>
        <p:nvPr/>
      </p:nvGrpSpPr>
      <p:grpSpPr>
        <a:xfrm>
          <a:off x="0" y="0"/>
          <a:ext cx="0" cy="0"/>
          <a:chOff x="0" y="0"/>
          <a:chExt cx="0" cy="0"/>
        </a:xfrm>
      </p:grpSpPr>
      <p:pic>
        <p:nvPicPr>
          <p:cNvPr id="157" name="Google Shape;157;p43"/>
          <p:cNvPicPr preferRelativeResize="0"/>
          <p:nvPr/>
        </p:nvPicPr>
        <p:blipFill rotWithShape="1">
          <a:blip r:embed="rId2">
            <a:alphaModFix amt="52999"/>
          </a:blip>
          <a:srcRect b="0" l="0" r="0" t="0"/>
          <a:stretch/>
        </p:blipFill>
        <p:spPr>
          <a:xfrm>
            <a:off x="0" y="0"/>
            <a:ext cx="9144000" cy="5148001"/>
          </a:xfrm>
          <a:prstGeom prst="rect">
            <a:avLst/>
          </a:prstGeom>
          <a:noFill/>
          <a:ln>
            <a:noFill/>
          </a:ln>
        </p:spPr>
      </p:pic>
      <p:pic>
        <p:nvPicPr>
          <p:cNvPr id="158" name="Google Shape;158;p43"/>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 Proprietary and confidential" showMasterSp="0">
  <p:cSld name="TITLE_1_3_1_3">
    <p:bg>
      <p:bgPr>
        <a:solidFill>
          <a:schemeClr val="dk1"/>
        </a:solidFill>
      </p:bgPr>
    </p:bg>
    <p:spTree>
      <p:nvGrpSpPr>
        <p:cNvPr id="159" name="Shape 159"/>
        <p:cNvGrpSpPr/>
        <p:nvPr/>
      </p:nvGrpSpPr>
      <p:grpSpPr>
        <a:xfrm>
          <a:off x="0" y="0"/>
          <a:ext cx="0" cy="0"/>
          <a:chOff x="0" y="0"/>
          <a:chExt cx="0" cy="0"/>
        </a:xfrm>
      </p:grpSpPr>
      <p:pic>
        <p:nvPicPr>
          <p:cNvPr id="160" name="Google Shape;160;p44"/>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161" name="Google Shape;161;p44"/>
          <p:cNvPicPr preferRelativeResize="0"/>
          <p:nvPr/>
        </p:nvPicPr>
        <p:blipFill rotWithShape="1">
          <a:blip r:embed="rId3">
            <a:alphaModFix/>
          </a:blip>
          <a:srcRect b="0" l="0" r="0" t="0"/>
          <a:stretch/>
        </p:blipFill>
        <p:spPr>
          <a:xfrm>
            <a:off x="426950" y="949163"/>
            <a:ext cx="4042073" cy="1922500"/>
          </a:xfrm>
          <a:prstGeom prst="rect">
            <a:avLst/>
          </a:prstGeom>
          <a:noFill/>
          <a:ln>
            <a:noFill/>
          </a:ln>
        </p:spPr>
      </p:pic>
      <p:sp>
        <p:nvSpPr>
          <p:cNvPr id="162" name="Google Shape;162;p44"/>
          <p:cNvSpPr txBox="1"/>
          <p:nvPr/>
        </p:nvSpPr>
        <p:spPr>
          <a:xfrm>
            <a:off x="426950" y="3190675"/>
            <a:ext cx="30816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accent1"/>
                </a:solidFill>
                <a:latin typeface="Inter Tight SemiBold"/>
                <a:ea typeface="Inter Tight SemiBold"/>
                <a:cs typeface="Inter Tight SemiBold"/>
                <a:sym typeface="Inter Tight SemiBold"/>
              </a:rPr>
              <a:t>Proprietary and confidential ©2023 Sui. All rights reserved.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No part of this document may be reproduced or utilized in any form or by any means, electronic or mechanical, including photocopying, recording, or by any information storage or retrieval systems, without permission in writing from Sui.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This document is intended only for the use of the individual or entity to whom it is addressed. All recipients of this document are notified that the information contained herein includes proprietary information of Sui, and recipient may not make use of, disseminate, or in any way disclose this document or any of the enclosed information to any person other than employees of addressee to the extent necessary for consultations with authorized personnel of Sui.</a:t>
            </a:r>
            <a:endParaRPr b="0" i="0" sz="800" u="none" cap="none" strike="noStrike">
              <a:solidFill>
                <a:schemeClr val="accent1"/>
              </a:solidFill>
              <a:latin typeface="Inter Tight SemiBold"/>
              <a:ea typeface="Inter Tight SemiBold"/>
              <a:cs typeface="Inter Tight SemiBold"/>
              <a:sym typeface="Inter Tight SemiBo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Animated" showMasterSp="0">
  <p:cSld name="TITLE_1_3_1_2">
    <p:bg>
      <p:bgPr>
        <a:solidFill>
          <a:schemeClr val="dk1"/>
        </a:solidFill>
      </p:bgPr>
    </p:bg>
    <p:spTree>
      <p:nvGrpSpPr>
        <p:cNvPr id="163" name="Shape 163"/>
        <p:cNvGrpSpPr/>
        <p:nvPr/>
      </p:nvGrpSpPr>
      <p:grpSpPr>
        <a:xfrm>
          <a:off x="0" y="0"/>
          <a:ext cx="0" cy="0"/>
          <a:chOff x="0" y="0"/>
          <a:chExt cx="0" cy="0"/>
        </a:xfrm>
      </p:grpSpPr>
      <p:pic>
        <p:nvPicPr>
          <p:cNvPr id="164" name="Google Shape;164;p45"/>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65" name="Google Shape;165;p45"/>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Light" showMasterSp="0">
  <p:cSld name="TITLE_1_3_1_1">
    <p:bg>
      <p:bgPr>
        <a:solidFill>
          <a:schemeClr val="dk1"/>
        </a:solidFill>
      </p:bgPr>
    </p:bg>
    <p:spTree>
      <p:nvGrpSpPr>
        <p:cNvPr id="166" name="Shape 166"/>
        <p:cNvGrpSpPr/>
        <p:nvPr/>
      </p:nvGrpSpPr>
      <p:grpSpPr>
        <a:xfrm>
          <a:off x="0" y="0"/>
          <a:ext cx="0" cy="0"/>
          <a:chOff x="0" y="0"/>
          <a:chExt cx="0" cy="0"/>
        </a:xfrm>
      </p:grpSpPr>
      <p:pic>
        <p:nvPicPr>
          <p:cNvPr id="167" name="Google Shape;167;p46"/>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68" name="Google Shape;168;p46"/>
          <p:cNvPicPr preferRelativeResize="0"/>
          <p:nvPr/>
        </p:nvPicPr>
        <p:blipFill rotWithShape="1">
          <a:blip r:embed="rId3">
            <a:alphaModFix/>
          </a:blip>
          <a:srcRect b="0" l="0" r="0" t="0"/>
          <a:stretch/>
        </p:blipFill>
        <p:spPr>
          <a:xfrm>
            <a:off x="427251" y="1328533"/>
            <a:ext cx="4042801" cy="19224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Creative Commons " showMasterSp="0">
  <p:cSld name="TITLE_1_3_1_1_1">
    <p:bg>
      <p:bgPr>
        <a:solidFill>
          <a:schemeClr val="dk1"/>
        </a:solidFill>
      </p:bgPr>
    </p:bg>
    <p:spTree>
      <p:nvGrpSpPr>
        <p:cNvPr id="169" name="Shape 169"/>
        <p:cNvGrpSpPr/>
        <p:nvPr/>
      </p:nvGrpSpPr>
      <p:grpSpPr>
        <a:xfrm>
          <a:off x="0" y="0"/>
          <a:ext cx="0" cy="0"/>
          <a:chOff x="0" y="0"/>
          <a:chExt cx="0" cy="0"/>
        </a:xfrm>
      </p:grpSpPr>
      <p:pic>
        <p:nvPicPr>
          <p:cNvPr id="170" name="Google Shape;170;p47"/>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71" name="Google Shape;171;p47"/>
          <p:cNvPicPr preferRelativeResize="0"/>
          <p:nvPr/>
        </p:nvPicPr>
        <p:blipFill rotWithShape="1">
          <a:blip r:embed="rId3">
            <a:alphaModFix/>
          </a:blip>
          <a:srcRect b="0" l="0" r="0" t="0"/>
          <a:stretch/>
        </p:blipFill>
        <p:spPr>
          <a:xfrm>
            <a:off x="427251" y="947533"/>
            <a:ext cx="4042801" cy="1922400"/>
          </a:xfrm>
          <a:prstGeom prst="rect">
            <a:avLst/>
          </a:prstGeom>
          <a:noFill/>
          <a:ln>
            <a:noFill/>
          </a:ln>
        </p:spPr>
      </p:pic>
      <p:sp>
        <p:nvSpPr>
          <p:cNvPr id="172" name="Google Shape;172;p47"/>
          <p:cNvSpPr txBox="1"/>
          <p:nvPr/>
        </p:nvSpPr>
        <p:spPr>
          <a:xfrm>
            <a:off x="1364784" y="3336359"/>
            <a:ext cx="2820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chemeClr val="dk1"/>
                </a:solidFill>
                <a:latin typeface="Inter Tight SemiBold"/>
                <a:ea typeface="Inter Tight SemiBold"/>
                <a:cs typeface="Inter Tight SemiBold"/>
                <a:sym typeface="Inter Tight SemiBold"/>
              </a:rPr>
              <a:t>This work is licensed under a Creative Commons Attribution 4.0 International License.</a:t>
            </a:r>
            <a:endParaRPr b="0" i="0" sz="900" u="none" cap="none" strike="noStrike">
              <a:solidFill>
                <a:schemeClr val="dk1"/>
              </a:solidFill>
              <a:latin typeface="Inter Tight SemiBold"/>
              <a:ea typeface="Inter Tight SemiBold"/>
              <a:cs typeface="Inter Tight SemiBold"/>
              <a:sym typeface="Inter Tight SemiBold"/>
            </a:endParaRPr>
          </a:p>
        </p:txBody>
      </p:sp>
      <p:pic>
        <p:nvPicPr>
          <p:cNvPr id="173" name="Google Shape;173;p47"/>
          <p:cNvPicPr preferRelativeResize="0"/>
          <p:nvPr/>
        </p:nvPicPr>
        <p:blipFill rotWithShape="1">
          <a:blip r:embed="rId4">
            <a:alphaModFix/>
          </a:blip>
          <a:srcRect b="31884" l="0" r="59083" t="0"/>
          <a:stretch/>
        </p:blipFill>
        <p:spPr>
          <a:xfrm>
            <a:off x="562750" y="3386575"/>
            <a:ext cx="911951" cy="3828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nimated Light Blue" showMasterSp="0">
  <p:cSld name="TITLE_1_2">
    <p:spTree>
      <p:nvGrpSpPr>
        <p:cNvPr id="174" name="Shape 174"/>
        <p:cNvGrpSpPr/>
        <p:nvPr/>
      </p:nvGrpSpPr>
      <p:grpSpPr>
        <a:xfrm>
          <a:off x="0" y="0"/>
          <a:ext cx="0" cy="0"/>
          <a:chOff x="0" y="0"/>
          <a:chExt cx="0" cy="0"/>
        </a:xfrm>
      </p:grpSpPr>
      <p:pic>
        <p:nvPicPr>
          <p:cNvPr id="175" name="Google Shape;175;p48"/>
          <p:cNvPicPr preferRelativeResize="0"/>
          <p:nvPr/>
        </p:nvPicPr>
        <p:blipFill rotWithShape="1">
          <a:blip r:embed="rId2">
            <a:alphaModFix/>
          </a:blip>
          <a:srcRect b="0" l="0" r="0" t="0"/>
          <a:stretch/>
        </p:blipFill>
        <p:spPr>
          <a:xfrm>
            <a:off x="1" y="0"/>
            <a:ext cx="9144000" cy="5148000"/>
          </a:xfrm>
          <a:prstGeom prst="rect">
            <a:avLst/>
          </a:prstGeom>
          <a:noFill/>
          <a:ln>
            <a:noFill/>
          </a:ln>
        </p:spPr>
      </p:pic>
      <p:sp>
        <p:nvSpPr>
          <p:cNvPr id="176" name="Google Shape;176;p48"/>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77" name="Google Shape;177;p48"/>
          <p:cNvSpPr txBox="1"/>
          <p:nvPr>
            <p:ph idx="1" type="subTitle"/>
          </p:nvPr>
        </p:nvSpPr>
        <p:spPr>
          <a:xfrm>
            <a:off x="587625" y="3187975"/>
            <a:ext cx="3961200" cy="7581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90000"/>
              </a:lnSpc>
              <a:spcBef>
                <a:spcPts val="0"/>
              </a:spcBef>
              <a:spcAft>
                <a:spcPts val="0"/>
              </a:spcAft>
              <a:buClr>
                <a:schemeClr val="dk2"/>
              </a:buClr>
              <a:buSzPts val="1800"/>
              <a:buNone/>
              <a:defRPr sz="1800">
                <a:solidFill>
                  <a:schemeClr val="dk2"/>
                </a:solidFill>
              </a:defRPr>
            </a:lvl2pPr>
            <a:lvl3pPr lvl="2" rtl="0" algn="r">
              <a:lnSpc>
                <a:spcPct val="90000"/>
              </a:lnSpc>
              <a:spcBef>
                <a:spcPts val="0"/>
              </a:spcBef>
              <a:spcAft>
                <a:spcPts val="0"/>
              </a:spcAft>
              <a:buClr>
                <a:schemeClr val="dk2"/>
              </a:buClr>
              <a:buSzPts val="1700"/>
              <a:buNone/>
              <a:defRPr sz="1700">
                <a:solidFill>
                  <a:schemeClr val="dk2"/>
                </a:solidFill>
              </a:defRPr>
            </a:lvl3pPr>
            <a:lvl4pPr lvl="3" rtl="0" algn="r">
              <a:lnSpc>
                <a:spcPct val="90000"/>
              </a:lnSpc>
              <a:spcBef>
                <a:spcPts val="0"/>
              </a:spcBef>
              <a:spcAft>
                <a:spcPts val="0"/>
              </a:spcAft>
              <a:buClr>
                <a:schemeClr val="dk2"/>
              </a:buClr>
              <a:buSzPts val="1500"/>
              <a:buNone/>
              <a:defRPr sz="1500">
                <a:solidFill>
                  <a:schemeClr val="dk2"/>
                </a:solidFill>
              </a:defRPr>
            </a:lvl4pPr>
            <a:lvl5pPr lvl="4" rtl="0" algn="r">
              <a:lnSpc>
                <a:spcPct val="90000"/>
              </a:lnSpc>
              <a:spcBef>
                <a:spcPts val="0"/>
              </a:spcBef>
              <a:spcAft>
                <a:spcPts val="0"/>
              </a:spcAft>
              <a:buClr>
                <a:schemeClr val="dk2"/>
              </a:buClr>
              <a:buSzPts val="1500"/>
              <a:buNone/>
              <a:defRPr sz="1500">
                <a:solidFill>
                  <a:schemeClr val="dk2"/>
                </a:solidFill>
              </a:defRPr>
            </a:lvl5pPr>
            <a:lvl6pPr lvl="5" rtl="0" algn="r">
              <a:lnSpc>
                <a:spcPct val="90000"/>
              </a:lnSpc>
              <a:spcBef>
                <a:spcPts val="0"/>
              </a:spcBef>
              <a:spcAft>
                <a:spcPts val="0"/>
              </a:spcAft>
              <a:buClr>
                <a:schemeClr val="dk2"/>
              </a:buClr>
              <a:buSzPts val="1500"/>
              <a:buNone/>
              <a:defRPr sz="1500">
                <a:solidFill>
                  <a:schemeClr val="dk2"/>
                </a:solidFill>
              </a:defRPr>
            </a:lvl6pPr>
            <a:lvl7pPr lvl="6" rtl="0" algn="r">
              <a:lnSpc>
                <a:spcPct val="90000"/>
              </a:lnSpc>
              <a:spcBef>
                <a:spcPts val="0"/>
              </a:spcBef>
              <a:spcAft>
                <a:spcPts val="0"/>
              </a:spcAft>
              <a:buClr>
                <a:schemeClr val="dk2"/>
              </a:buClr>
              <a:buSzPts val="1500"/>
              <a:buNone/>
              <a:defRPr sz="1500">
                <a:solidFill>
                  <a:schemeClr val="dk2"/>
                </a:solidFill>
              </a:defRPr>
            </a:lvl7pPr>
            <a:lvl8pPr lvl="7" rtl="0" algn="r">
              <a:lnSpc>
                <a:spcPct val="90000"/>
              </a:lnSpc>
              <a:spcBef>
                <a:spcPts val="0"/>
              </a:spcBef>
              <a:spcAft>
                <a:spcPts val="0"/>
              </a:spcAft>
              <a:buClr>
                <a:schemeClr val="dk2"/>
              </a:buClr>
              <a:buSzPts val="1500"/>
              <a:buNone/>
              <a:defRPr sz="1500">
                <a:solidFill>
                  <a:schemeClr val="dk2"/>
                </a:solidFill>
              </a:defRPr>
            </a:lvl8pPr>
            <a:lvl9pPr lvl="8" rtl="0" algn="r">
              <a:lnSpc>
                <a:spcPct val="90000"/>
              </a:lnSpc>
              <a:spcBef>
                <a:spcPts val="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178" name="Shape 178"/>
        <p:cNvGrpSpPr/>
        <p:nvPr/>
      </p:nvGrpSpPr>
      <p:grpSpPr>
        <a:xfrm>
          <a:off x="0" y="0"/>
          <a:ext cx="0" cy="0"/>
          <a:chOff x="0" y="0"/>
          <a:chExt cx="0" cy="0"/>
        </a:xfrm>
      </p:grpSpPr>
      <p:pic>
        <p:nvPicPr>
          <p:cNvPr id="179" name="Google Shape;179;p49"/>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80" name="Google Shape;180;p49"/>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81" name="Google Shape;181;p49"/>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Animated" showMasterSp="0">
  <p:cSld name="TITLE_1_2_2">
    <p:spTree>
      <p:nvGrpSpPr>
        <p:cNvPr id="182" name="Shape 182"/>
        <p:cNvGrpSpPr/>
        <p:nvPr/>
      </p:nvGrpSpPr>
      <p:grpSpPr>
        <a:xfrm>
          <a:off x="0" y="0"/>
          <a:ext cx="0" cy="0"/>
          <a:chOff x="0" y="0"/>
          <a:chExt cx="0" cy="0"/>
        </a:xfrm>
      </p:grpSpPr>
      <p:pic>
        <p:nvPicPr>
          <p:cNvPr id="183" name="Google Shape;183;p50"/>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84" name="Google Shape;184;p50"/>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85" name="Google Shape;185;p50"/>
          <p:cNvSpPr txBox="1"/>
          <p:nvPr>
            <p:ph idx="1" type="subTitle"/>
          </p:nvPr>
        </p:nvSpPr>
        <p:spPr>
          <a:xfrm>
            <a:off x="586650" y="3187975"/>
            <a:ext cx="3961200" cy="8289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186" name="Shape 186"/>
        <p:cNvGrpSpPr/>
        <p:nvPr/>
      </p:nvGrpSpPr>
      <p:grpSpPr>
        <a:xfrm>
          <a:off x="0" y="0"/>
          <a:ext cx="0" cy="0"/>
          <a:chOff x="0" y="0"/>
          <a:chExt cx="0" cy="0"/>
        </a:xfrm>
      </p:grpSpPr>
      <p:pic>
        <p:nvPicPr>
          <p:cNvPr id="187" name="Google Shape;187;p51"/>
          <p:cNvPicPr preferRelativeResize="0"/>
          <p:nvPr/>
        </p:nvPicPr>
        <p:blipFill rotWithShape="1">
          <a:blip r:embed="rId2">
            <a:alphaModFix/>
          </a:blip>
          <a:srcRect b="586" l="0" r="0" t="0"/>
          <a:stretch/>
        </p:blipFill>
        <p:spPr>
          <a:xfrm>
            <a:off x="0" y="0"/>
            <a:ext cx="9144001" cy="5148000"/>
          </a:xfrm>
          <a:prstGeom prst="rect">
            <a:avLst/>
          </a:prstGeom>
          <a:noFill/>
          <a:ln>
            <a:noFill/>
          </a:ln>
        </p:spPr>
      </p:pic>
      <p:sp>
        <p:nvSpPr>
          <p:cNvPr id="188" name="Google Shape;188;p51"/>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89" name="Google Shape;189;p51"/>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Animated" showMasterSp="0">
  <p:cSld name="TITLE_1_2_2_1">
    <p:spTree>
      <p:nvGrpSpPr>
        <p:cNvPr id="190" name="Shape 190"/>
        <p:cNvGrpSpPr/>
        <p:nvPr/>
      </p:nvGrpSpPr>
      <p:grpSpPr>
        <a:xfrm>
          <a:off x="0" y="0"/>
          <a:ext cx="0" cy="0"/>
          <a:chOff x="0" y="0"/>
          <a:chExt cx="0" cy="0"/>
        </a:xfrm>
      </p:grpSpPr>
      <p:pic>
        <p:nvPicPr>
          <p:cNvPr id="191" name="Google Shape;191;p52"/>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92" name="Google Shape;192;p52"/>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93" name="Google Shape;193;p52"/>
          <p:cNvSpPr txBox="1"/>
          <p:nvPr>
            <p:ph idx="1" type="subTitle"/>
          </p:nvPr>
        </p:nvSpPr>
        <p:spPr>
          <a:xfrm>
            <a:off x="586650" y="3187975"/>
            <a:ext cx="3961200" cy="8343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Static" showMasterSp="0">
  <p:cSld name="TITLE_1_2_2_1_1">
    <p:spTree>
      <p:nvGrpSpPr>
        <p:cNvPr id="194" name="Shape 194"/>
        <p:cNvGrpSpPr/>
        <p:nvPr/>
      </p:nvGrpSpPr>
      <p:grpSpPr>
        <a:xfrm>
          <a:off x="0" y="0"/>
          <a:ext cx="0" cy="0"/>
          <a:chOff x="0" y="0"/>
          <a:chExt cx="0" cy="0"/>
        </a:xfrm>
      </p:grpSpPr>
      <p:pic>
        <p:nvPicPr>
          <p:cNvPr id="195" name="Google Shape;195;p53"/>
          <p:cNvPicPr preferRelativeResize="0"/>
          <p:nvPr/>
        </p:nvPicPr>
        <p:blipFill rotWithShape="1">
          <a:blip r:embed="rId2">
            <a:alphaModFix/>
          </a:blip>
          <a:srcRect b="0" l="0" r="0" t="0"/>
          <a:stretch/>
        </p:blipFill>
        <p:spPr>
          <a:xfrm>
            <a:off x="11" y="0"/>
            <a:ext cx="9144000" cy="5148001"/>
          </a:xfrm>
          <a:prstGeom prst="rect">
            <a:avLst/>
          </a:prstGeom>
          <a:noFill/>
          <a:ln>
            <a:noFill/>
          </a:ln>
        </p:spPr>
      </p:pic>
      <p:sp>
        <p:nvSpPr>
          <p:cNvPr id="196" name="Google Shape;196;p53"/>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97" name="Google Shape;197;p53"/>
          <p:cNvSpPr txBox="1"/>
          <p:nvPr>
            <p:ph idx="1" type="subTitle"/>
          </p:nvPr>
        </p:nvSpPr>
        <p:spPr>
          <a:xfrm>
            <a:off x="586650" y="3187975"/>
            <a:ext cx="3961200" cy="9267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showMasterSp="0">
  <p:cSld name="TITLE_1_1">
    <p:spTree>
      <p:nvGrpSpPr>
        <p:cNvPr id="198" name="Shape 198"/>
        <p:cNvGrpSpPr/>
        <p:nvPr/>
      </p:nvGrpSpPr>
      <p:grpSpPr>
        <a:xfrm>
          <a:off x="0" y="0"/>
          <a:ext cx="0" cy="0"/>
          <a:chOff x="0" y="0"/>
          <a:chExt cx="0" cy="0"/>
        </a:xfrm>
      </p:grpSpPr>
      <p:sp>
        <p:nvSpPr>
          <p:cNvPr id="199" name="Google Shape;199;p54"/>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5"/>
              </a:buClr>
              <a:buSzPts val="6000"/>
              <a:buNone/>
              <a:defRPr sz="6000">
                <a:solidFill>
                  <a:schemeClr val="accent5"/>
                </a:solidFill>
              </a:defRPr>
            </a:lvl1pPr>
            <a:lvl2pPr lvl="1"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9pPr>
          </a:lstStyle>
          <a:p/>
        </p:txBody>
      </p:sp>
      <p:sp>
        <p:nvSpPr>
          <p:cNvPr id="200" name="Google Shape;200;p54"/>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600"/>
              </a:spcBef>
              <a:spcAft>
                <a:spcPts val="0"/>
              </a:spcAft>
              <a:buSzPts val="1800"/>
              <a:buChar char="•"/>
              <a:defRPr/>
            </a:lvl1pPr>
            <a:lvl2pPr indent="-317500" lvl="1" marL="914400" rtl="0" algn="l">
              <a:lnSpc>
                <a:spcPct val="200000"/>
              </a:lnSpc>
              <a:spcBef>
                <a:spcPts val="1200"/>
              </a:spcBef>
              <a:spcAft>
                <a:spcPts val="0"/>
              </a:spcAft>
              <a:buSzPts val="1400"/>
              <a:buChar char="•"/>
              <a:defRPr/>
            </a:lvl2pPr>
            <a:lvl3pPr indent="-342900" lvl="2" marL="1371600" rtl="0" algn="l">
              <a:lnSpc>
                <a:spcPct val="200000"/>
              </a:lnSpc>
              <a:spcBef>
                <a:spcPts val="1200"/>
              </a:spcBef>
              <a:spcAft>
                <a:spcPts val="0"/>
              </a:spcAft>
              <a:buSzPts val="1800"/>
              <a:buChar char="•"/>
              <a:defRPr/>
            </a:lvl3pPr>
            <a:lvl4pPr indent="-342900" lvl="3" marL="1828800" rtl="0" algn="l">
              <a:lnSpc>
                <a:spcPct val="200000"/>
              </a:lnSpc>
              <a:spcBef>
                <a:spcPts val="1200"/>
              </a:spcBef>
              <a:spcAft>
                <a:spcPts val="0"/>
              </a:spcAft>
              <a:buSzPts val="1800"/>
              <a:buChar char="•"/>
              <a:defRPr/>
            </a:lvl4pPr>
            <a:lvl5pPr indent="-342900" lvl="4" marL="2286000" rtl="0" algn="l">
              <a:lnSpc>
                <a:spcPct val="200000"/>
              </a:lnSpc>
              <a:spcBef>
                <a:spcPts val="200"/>
              </a:spcBef>
              <a:spcAft>
                <a:spcPts val="0"/>
              </a:spcAft>
              <a:buSzPts val="1800"/>
              <a:buChar char="•"/>
              <a:defRPr/>
            </a:lvl5pPr>
            <a:lvl6pPr indent="-342900" lvl="5" marL="2743200" rtl="0" algn="l">
              <a:lnSpc>
                <a:spcPct val="200000"/>
              </a:lnSpc>
              <a:spcBef>
                <a:spcPts val="400"/>
              </a:spcBef>
              <a:spcAft>
                <a:spcPts val="0"/>
              </a:spcAft>
              <a:buSzPts val="1800"/>
              <a:buChar char="•"/>
              <a:defRPr/>
            </a:lvl6pPr>
            <a:lvl7pPr indent="-342900" lvl="6" marL="3200400" rtl="0" algn="l">
              <a:lnSpc>
                <a:spcPct val="200000"/>
              </a:lnSpc>
              <a:spcBef>
                <a:spcPts val="400"/>
              </a:spcBef>
              <a:spcAft>
                <a:spcPts val="0"/>
              </a:spcAft>
              <a:buSzPts val="1800"/>
              <a:buChar char="•"/>
              <a:defRPr/>
            </a:lvl7pPr>
            <a:lvl8pPr indent="-342900" lvl="7" marL="3657600" rtl="0" algn="l">
              <a:lnSpc>
                <a:spcPct val="200000"/>
              </a:lnSpc>
              <a:spcBef>
                <a:spcPts val="400"/>
              </a:spcBef>
              <a:spcAft>
                <a:spcPts val="0"/>
              </a:spcAft>
              <a:buSzPts val="1800"/>
              <a:buChar char="•"/>
              <a:defRPr/>
            </a:lvl8pPr>
            <a:lvl9pPr indent="-342900" lvl="8" marL="4114800" rtl="0" algn="l">
              <a:lnSpc>
                <a:spcPct val="200000"/>
              </a:lnSpc>
              <a:spcBef>
                <a:spcPts val="400"/>
              </a:spcBef>
              <a:spcAft>
                <a:spcPts val="0"/>
              </a:spcAft>
              <a:buSzPts val="1800"/>
              <a:buChar char="•"/>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White with Blue Orb" showMasterSp="0">
  <p:cSld name="TITLE_1_1_4">
    <p:spTree>
      <p:nvGrpSpPr>
        <p:cNvPr id="201" name="Shape 201"/>
        <p:cNvGrpSpPr/>
        <p:nvPr/>
      </p:nvGrpSpPr>
      <p:grpSpPr>
        <a:xfrm>
          <a:off x="0" y="0"/>
          <a:ext cx="0" cy="0"/>
          <a:chOff x="0" y="0"/>
          <a:chExt cx="0" cy="0"/>
        </a:xfrm>
      </p:grpSpPr>
      <p:pic>
        <p:nvPicPr>
          <p:cNvPr descr="A picture containing glass, container&#10;&#10;Description automatically generated" id="202" name="Google Shape;202;p55"/>
          <p:cNvPicPr preferRelativeResize="0"/>
          <p:nvPr/>
        </p:nvPicPr>
        <p:blipFill rotWithShape="1">
          <a:blip r:embed="rId2">
            <a:alphaModFix amt="65000"/>
          </a:blip>
          <a:srcRect b="0" l="0" r="0" t="0"/>
          <a:stretch/>
        </p:blipFill>
        <p:spPr>
          <a:xfrm>
            <a:off x="0" y="0"/>
            <a:ext cx="4274700" cy="3433979"/>
          </a:xfrm>
          <a:prstGeom prst="rect">
            <a:avLst/>
          </a:prstGeom>
          <a:noFill/>
          <a:ln>
            <a:noFill/>
          </a:ln>
        </p:spPr>
      </p:pic>
      <p:sp>
        <p:nvSpPr>
          <p:cNvPr id="203" name="Google Shape;203;p55"/>
          <p:cNvSpPr txBox="1"/>
          <p:nvPr>
            <p:ph type="ctrTitle"/>
          </p:nvPr>
        </p:nvSpPr>
        <p:spPr>
          <a:xfrm>
            <a:off x="3850000" y="1180200"/>
            <a:ext cx="4979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4800"/>
              <a:buNone/>
              <a:defRPr sz="4800"/>
            </a:lvl1pPr>
            <a:lvl2pPr lvl="1"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Blue" showMasterSp="0">
  <p:cSld name="TITLE_1_1_3">
    <p:bg>
      <p:bgPr>
        <a:solidFill>
          <a:schemeClr val="dk2"/>
        </a:solidFill>
      </p:bgPr>
    </p:bg>
    <p:spTree>
      <p:nvGrpSpPr>
        <p:cNvPr id="204" name="Shape 204"/>
        <p:cNvGrpSpPr/>
        <p:nvPr/>
      </p:nvGrpSpPr>
      <p:grpSpPr>
        <a:xfrm>
          <a:off x="0" y="0"/>
          <a:ext cx="0" cy="0"/>
          <a:chOff x="0" y="0"/>
          <a:chExt cx="0" cy="0"/>
        </a:xfrm>
      </p:grpSpPr>
      <p:sp>
        <p:nvSpPr>
          <p:cNvPr id="205" name="Google Shape;205;p56"/>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600"/>
              </a:spcBef>
              <a:spcAft>
                <a:spcPts val="0"/>
              </a:spcAft>
              <a:buSzPts val="1800"/>
              <a:buChar char="•"/>
              <a:defRPr/>
            </a:lvl1pPr>
            <a:lvl2pPr indent="-317500" lvl="1" marL="914400" rtl="0" algn="l">
              <a:lnSpc>
                <a:spcPct val="200000"/>
              </a:lnSpc>
              <a:spcBef>
                <a:spcPts val="1200"/>
              </a:spcBef>
              <a:spcAft>
                <a:spcPts val="0"/>
              </a:spcAft>
              <a:buSzPts val="1400"/>
              <a:buChar char="•"/>
              <a:defRPr/>
            </a:lvl2pPr>
            <a:lvl3pPr indent="-342900" lvl="2" marL="1371600" rtl="0" algn="l">
              <a:lnSpc>
                <a:spcPct val="200000"/>
              </a:lnSpc>
              <a:spcBef>
                <a:spcPts val="1200"/>
              </a:spcBef>
              <a:spcAft>
                <a:spcPts val="0"/>
              </a:spcAft>
              <a:buSzPts val="1800"/>
              <a:buChar char="•"/>
              <a:defRPr/>
            </a:lvl3pPr>
            <a:lvl4pPr indent="-342900" lvl="3" marL="1828800" rtl="0" algn="l">
              <a:lnSpc>
                <a:spcPct val="200000"/>
              </a:lnSpc>
              <a:spcBef>
                <a:spcPts val="1200"/>
              </a:spcBef>
              <a:spcAft>
                <a:spcPts val="0"/>
              </a:spcAft>
              <a:buSzPts val="1800"/>
              <a:buChar char="•"/>
              <a:defRPr/>
            </a:lvl4pPr>
            <a:lvl5pPr indent="-342900" lvl="4" marL="2286000" rtl="0" algn="l">
              <a:lnSpc>
                <a:spcPct val="200000"/>
              </a:lnSpc>
              <a:spcBef>
                <a:spcPts val="200"/>
              </a:spcBef>
              <a:spcAft>
                <a:spcPts val="0"/>
              </a:spcAft>
              <a:buSzPts val="1800"/>
              <a:buChar char="•"/>
              <a:defRPr/>
            </a:lvl5pPr>
            <a:lvl6pPr indent="-342900" lvl="5" marL="2743200" rtl="0" algn="l">
              <a:lnSpc>
                <a:spcPct val="200000"/>
              </a:lnSpc>
              <a:spcBef>
                <a:spcPts val="400"/>
              </a:spcBef>
              <a:spcAft>
                <a:spcPts val="0"/>
              </a:spcAft>
              <a:buSzPts val="1800"/>
              <a:buChar char="•"/>
              <a:defRPr/>
            </a:lvl6pPr>
            <a:lvl7pPr indent="-342900" lvl="6" marL="3200400" rtl="0" algn="l">
              <a:lnSpc>
                <a:spcPct val="200000"/>
              </a:lnSpc>
              <a:spcBef>
                <a:spcPts val="400"/>
              </a:spcBef>
              <a:spcAft>
                <a:spcPts val="0"/>
              </a:spcAft>
              <a:buSzPts val="1800"/>
              <a:buChar char="•"/>
              <a:defRPr/>
            </a:lvl7pPr>
            <a:lvl8pPr indent="-342900" lvl="7" marL="3657600" rtl="0" algn="l">
              <a:lnSpc>
                <a:spcPct val="200000"/>
              </a:lnSpc>
              <a:spcBef>
                <a:spcPts val="400"/>
              </a:spcBef>
              <a:spcAft>
                <a:spcPts val="0"/>
              </a:spcAft>
              <a:buSzPts val="1800"/>
              <a:buChar char="•"/>
              <a:defRPr/>
            </a:lvl8pPr>
            <a:lvl9pPr indent="-342900" lvl="8" marL="4114800" rtl="0" algn="l">
              <a:lnSpc>
                <a:spcPct val="200000"/>
              </a:lnSpc>
              <a:spcBef>
                <a:spcPts val="400"/>
              </a:spcBef>
              <a:spcAft>
                <a:spcPts val="0"/>
              </a:spcAft>
              <a:buSzPts val="1800"/>
              <a:buChar char="•"/>
              <a:defRPr/>
            </a:lvl9pPr>
          </a:lstStyle>
          <a:p/>
        </p:txBody>
      </p:sp>
      <p:sp>
        <p:nvSpPr>
          <p:cNvPr id="206" name="Google Shape;206;p56"/>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showMasterSp="0">
  <p:cSld name="TITLE_1_1_2">
    <p:bg>
      <p:bgPr>
        <a:solidFill>
          <a:schemeClr val="dk1"/>
        </a:solidFill>
      </p:bgPr>
    </p:bg>
    <p:spTree>
      <p:nvGrpSpPr>
        <p:cNvPr id="207" name="Shape 207"/>
        <p:cNvGrpSpPr/>
        <p:nvPr/>
      </p:nvGrpSpPr>
      <p:grpSpPr>
        <a:xfrm>
          <a:off x="0" y="0"/>
          <a:ext cx="0" cy="0"/>
          <a:chOff x="0" y="0"/>
          <a:chExt cx="0" cy="0"/>
        </a:xfrm>
      </p:grpSpPr>
      <p:sp>
        <p:nvSpPr>
          <p:cNvPr id="208" name="Google Shape;208;p57"/>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1"/>
              </a:buClr>
              <a:buSzPts val="6000"/>
              <a:buNone/>
              <a:defRPr sz="6000">
                <a:solidFill>
                  <a:schemeClr val="accent1"/>
                </a:solidFill>
              </a:defRPr>
            </a:lvl1pPr>
            <a:lvl2pPr lvl="1"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9pPr>
          </a:lstStyle>
          <a:p/>
        </p:txBody>
      </p:sp>
      <p:sp>
        <p:nvSpPr>
          <p:cNvPr id="209" name="Google Shape;209;p57"/>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rtl="0" algn="l">
              <a:lnSpc>
                <a:spcPct val="200000"/>
              </a:lnSpc>
              <a:spcBef>
                <a:spcPts val="600"/>
              </a:spcBef>
              <a:spcAft>
                <a:spcPts val="0"/>
              </a:spcAft>
              <a:buClr>
                <a:schemeClr val="lt1"/>
              </a:buClr>
              <a:buSzPts val="1800"/>
              <a:buChar char="•"/>
              <a:defRPr>
                <a:solidFill>
                  <a:schemeClr val="lt1"/>
                </a:solidFill>
              </a:defRPr>
            </a:lvl1pPr>
            <a:lvl2pPr indent="-317500" lvl="1" marL="914400" rtl="0" algn="l">
              <a:lnSpc>
                <a:spcPct val="200000"/>
              </a:lnSpc>
              <a:spcBef>
                <a:spcPts val="1200"/>
              </a:spcBef>
              <a:spcAft>
                <a:spcPts val="0"/>
              </a:spcAft>
              <a:buClr>
                <a:schemeClr val="lt1"/>
              </a:buClr>
              <a:buSzPts val="1400"/>
              <a:buChar char="•"/>
              <a:defRPr>
                <a:solidFill>
                  <a:schemeClr val="lt1"/>
                </a:solidFill>
              </a:defRPr>
            </a:lvl2pPr>
            <a:lvl3pPr indent="-342900" lvl="2" marL="1371600" rtl="0" algn="l">
              <a:lnSpc>
                <a:spcPct val="200000"/>
              </a:lnSpc>
              <a:spcBef>
                <a:spcPts val="1200"/>
              </a:spcBef>
              <a:spcAft>
                <a:spcPts val="0"/>
              </a:spcAft>
              <a:buClr>
                <a:schemeClr val="lt1"/>
              </a:buClr>
              <a:buSzPts val="1800"/>
              <a:buChar char="•"/>
              <a:defRPr>
                <a:solidFill>
                  <a:schemeClr val="lt1"/>
                </a:solidFill>
              </a:defRPr>
            </a:lvl3pPr>
            <a:lvl4pPr indent="-342900" lvl="3" marL="1828800" rtl="0" algn="l">
              <a:lnSpc>
                <a:spcPct val="200000"/>
              </a:lnSpc>
              <a:spcBef>
                <a:spcPts val="1200"/>
              </a:spcBef>
              <a:spcAft>
                <a:spcPts val="0"/>
              </a:spcAft>
              <a:buClr>
                <a:schemeClr val="lt1"/>
              </a:buClr>
              <a:buSzPts val="1800"/>
              <a:buChar char="•"/>
              <a:defRPr>
                <a:solidFill>
                  <a:schemeClr val="lt1"/>
                </a:solidFill>
              </a:defRPr>
            </a:lvl4pPr>
            <a:lvl5pPr indent="-342900" lvl="4" marL="2286000" rtl="0" algn="l">
              <a:lnSpc>
                <a:spcPct val="200000"/>
              </a:lnSpc>
              <a:spcBef>
                <a:spcPts val="200"/>
              </a:spcBef>
              <a:spcAft>
                <a:spcPts val="0"/>
              </a:spcAft>
              <a:buClr>
                <a:schemeClr val="lt1"/>
              </a:buClr>
              <a:buSzPts val="1800"/>
              <a:buChar char="•"/>
              <a:defRPr>
                <a:solidFill>
                  <a:schemeClr val="lt1"/>
                </a:solidFill>
              </a:defRPr>
            </a:lvl5pPr>
            <a:lvl6pPr indent="-342900" lvl="5" marL="2743200" rtl="0" algn="l">
              <a:lnSpc>
                <a:spcPct val="200000"/>
              </a:lnSpc>
              <a:spcBef>
                <a:spcPts val="400"/>
              </a:spcBef>
              <a:spcAft>
                <a:spcPts val="0"/>
              </a:spcAft>
              <a:buClr>
                <a:schemeClr val="lt1"/>
              </a:buClr>
              <a:buSzPts val="1800"/>
              <a:buChar char="•"/>
              <a:defRPr>
                <a:solidFill>
                  <a:schemeClr val="lt1"/>
                </a:solidFill>
              </a:defRPr>
            </a:lvl6pPr>
            <a:lvl7pPr indent="-342900" lvl="6" marL="3200400" rtl="0" algn="l">
              <a:lnSpc>
                <a:spcPct val="200000"/>
              </a:lnSpc>
              <a:spcBef>
                <a:spcPts val="400"/>
              </a:spcBef>
              <a:spcAft>
                <a:spcPts val="0"/>
              </a:spcAft>
              <a:buClr>
                <a:schemeClr val="lt1"/>
              </a:buClr>
              <a:buSzPts val="1800"/>
              <a:buChar char="•"/>
              <a:defRPr>
                <a:solidFill>
                  <a:schemeClr val="lt1"/>
                </a:solidFill>
              </a:defRPr>
            </a:lvl7pPr>
            <a:lvl8pPr indent="-342900" lvl="7" marL="3657600" rtl="0" algn="l">
              <a:lnSpc>
                <a:spcPct val="200000"/>
              </a:lnSpc>
              <a:spcBef>
                <a:spcPts val="400"/>
              </a:spcBef>
              <a:spcAft>
                <a:spcPts val="0"/>
              </a:spcAft>
              <a:buClr>
                <a:schemeClr val="lt1"/>
              </a:buClr>
              <a:buSzPts val="1800"/>
              <a:buChar char="•"/>
              <a:defRPr>
                <a:solidFill>
                  <a:schemeClr val="lt1"/>
                </a:solidFill>
              </a:defRPr>
            </a:lvl8pPr>
            <a:lvl9pPr indent="-342900" lvl="8" marL="4114800" rtl="0" algn="l">
              <a:lnSpc>
                <a:spcPct val="200000"/>
              </a:lnSpc>
              <a:spcBef>
                <a:spcPts val="4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Dark Blue Orb" showMasterSp="0">
  <p:cSld name="TITLE_1_1_2_1">
    <p:bg>
      <p:bgPr>
        <a:solidFill>
          <a:schemeClr val="dk1"/>
        </a:solidFill>
      </p:bgPr>
    </p:bg>
    <p:spTree>
      <p:nvGrpSpPr>
        <p:cNvPr id="210" name="Shape 210"/>
        <p:cNvGrpSpPr/>
        <p:nvPr/>
      </p:nvGrpSpPr>
      <p:grpSpPr>
        <a:xfrm>
          <a:off x="0" y="0"/>
          <a:ext cx="0" cy="0"/>
          <a:chOff x="0" y="0"/>
          <a:chExt cx="0" cy="0"/>
        </a:xfrm>
      </p:grpSpPr>
      <p:sp>
        <p:nvSpPr>
          <p:cNvPr id="211" name="Google Shape;211;p58"/>
          <p:cNvSpPr txBox="1"/>
          <p:nvPr>
            <p:ph type="ctrTitle"/>
          </p:nvPr>
        </p:nvSpPr>
        <p:spPr>
          <a:xfrm>
            <a:off x="575225" y="1221575"/>
            <a:ext cx="5417100" cy="2783100"/>
          </a:xfrm>
          <a:prstGeom prst="rect">
            <a:avLst/>
          </a:prstGeom>
          <a:noFill/>
          <a:ln>
            <a:noFill/>
          </a:ln>
        </p:spPr>
        <p:txBody>
          <a:bodyPr anchorCtr="0" anchor="t"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9pPr>
          </a:lstStyle>
          <a:p/>
        </p:txBody>
      </p:sp>
      <p:sp>
        <p:nvSpPr>
          <p:cNvPr id="212" name="Google Shape;212;p58"/>
          <p:cNvSpPr txBox="1"/>
          <p:nvPr>
            <p:ph idx="1" type="subTitle"/>
          </p:nvPr>
        </p:nvSpPr>
        <p:spPr>
          <a:xfrm>
            <a:off x="6938735" y="4593635"/>
            <a:ext cx="2038200" cy="382800"/>
          </a:xfrm>
          <a:prstGeom prst="rect">
            <a:avLst/>
          </a:prstGeom>
          <a:noFill/>
          <a:ln>
            <a:noFill/>
          </a:ln>
        </p:spPr>
        <p:txBody>
          <a:bodyPr anchorCtr="0" anchor="b" bIns="0" lIns="0" spcFirstLastPara="1" rIns="0" wrap="square" tIns="0">
            <a:noAutofit/>
          </a:bodyPr>
          <a:lstStyle>
            <a:lvl1pPr lvl="0" rtl="0" algn="r">
              <a:lnSpc>
                <a:spcPct val="85000"/>
              </a:lnSpc>
              <a:spcBef>
                <a:spcPts val="0"/>
              </a:spcBef>
              <a:spcAft>
                <a:spcPts val="0"/>
              </a:spcAft>
              <a:buSzPts val="1400"/>
              <a:buNone/>
              <a:defRPr sz="1400"/>
            </a:lvl1pPr>
            <a:lvl2pPr lvl="1" rtl="0" algn="r">
              <a:lnSpc>
                <a:spcPct val="85000"/>
              </a:lnSpc>
              <a:spcBef>
                <a:spcPts val="1200"/>
              </a:spcBef>
              <a:spcAft>
                <a:spcPts val="0"/>
              </a:spcAft>
              <a:buSzPts val="1400"/>
              <a:buNone/>
              <a:defRPr sz="1400"/>
            </a:lvl2pPr>
            <a:lvl3pPr lvl="2" rtl="0" algn="r">
              <a:lnSpc>
                <a:spcPct val="85000"/>
              </a:lnSpc>
              <a:spcBef>
                <a:spcPts val="1200"/>
              </a:spcBef>
              <a:spcAft>
                <a:spcPts val="0"/>
              </a:spcAft>
              <a:buSzPts val="1400"/>
              <a:buNone/>
              <a:defRPr sz="1400"/>
            </a:lvl3pPr>
            <a:lvl4pPr lvl="3" rtl="0" algn="r">
              <a:lnSpc>
                <a:spcPct val="85000"/>
              </a:lnSpc>
              <a:spcBef>
                <a:spcPts val="1200"/>
              </a:spcBef>
              <a:spcAft>
                <a:spcPts val="0"/>
              </a:spcAft>
              <a:buSzPts val="1400"/>
              <a:buNone/>
              <a:defRPr sz="1400"/>
            </a:lvl4pPr>
            <a:lvl5pPr lvl="4" rtl="0" algn="r">
              <a:lnSpc>
                <a:spcPct val="85000"/>
              </a:lnSpc>
              <a:spcBef>
                <a:spcPts val="0"/>
              </a:spcBef>
              <a:spcAft>
                <a:spcPts val="0"/>
              </a:spcAft>
              <a:buSzPts val="1400"/>
              <a:buNone/>
              <a:defRPr sz="1400"/>
            </a:lvl5pPr>
            <a:lvl6pPr lvl="5" rtl="0" algn="r">
              <a:lnSpc>
                <a:spcPct val="85000"/>
              </a:lnSpc>
              <a:spcBef>
                <a:spcPts val="0"/>
              </a:spcBef>
              <a:spcAft>
                <a:spcPts val="0"/>
              </a:spcAft>
              <a:buSzPts val="1400"/>
              <a:buNone/>
              <a:defRPr sz="1400"/>
            </a:lvl6pPr>
            <a:lvl7pPr lvl="6" rtl="0" algn="r">
              <a:lnSpc>
                <a:spcPct val="85000"/>
              </a:lnSpc>
              <a:spcBef>
                <a:spcPts val="0"/>
              </a:spcBef>
              <a:spcAft>
                <a:spcPts val="0"/>
              </a:spcAft>
              <a:buSzPts val="1400"/>
              <a:buNone/>
              <a:defRPr sz="1400"/>
            </a:lvl7pPr>
            <a:lvl8pPr lvl="7" rtl="0" algn="r">
              <a:lnSpc>
                <a:spcPct val="85000"/>
              </a:lnSpc>
              <a:spcBef>
                <a:spcPts val="0"/>
              </a:spcBef>
              <a:spcAft>
                <a:spcPts val="0"/>
              </a:spcAft>
              <a:buSzPts val="1400"/>
              <a:buNone/>
              <a:defRPr sz="1400"/>
            </a:lvl8pPr>
            <a:lvl9pPr lvl="8" rtl="0" algn="r">
              <a:lnSpc>
                <a:spcPct val="85000"/>
              </a:lnSpc>
              <a:spcBef>
                <a:spcPts val="0"/>
              </a:spcBef>
              <a:spcAft>
                <a:spcPts val="0"/>
              </a:spcAft>
              <a:buSzPts val="1400"/>
              <a:buNone/>
              <a:defRPr sz="1400"/>
            </a:lvl9pPr>
          </a:lstStyle>
          <a:p/>
        </p:txBody>
      </p:sp>
      <p:pic>
        <p:nvPicPr>
          <p:cNvPr id="213" name="Google Shape;213;p58"/>
          <p:cNvPicPr preferRelativeResize="0"/>
          <p:nvPr/>
        </p:nvPicPr>
        <p:blipFill rotWithShape="1">
          <a:blip r:embed="rId2">
            <a:alphaModFix/>
          </a:blip>
          <a:srcRect b="0" l="0" r="0" t="0"/>
          <a:stretch/>
        </p:blipFill>
        <p:spPr>
          <a:xfrm>
            <a:off x="5083051" y="2139430"/>
            <a:ext cx="4060948" cy="30040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Medium Blue" showMasterSp="0">
  <p:cSld name="TITLE_1_1_2_1_1_1">
    <p:bg>
      <p:bgPr>
        <a:solidFill>
          <a:schemeClr val="accent1"/>
        </a:solidFill>
      </p:bgPr>
    </p:bg>
    <p:spTree>
      <p:nvGrpSpPr>
        <p:cNvPr id="214" name="Shape 214"/>
        <p:cNvGrpSpPr/>
        <p:nvPr/>
      </p:nvGrpSpPr>
      <p:grpSpPr>
        <a:xfrm>
          <a:off x="0" y="0"/>
          <a:ext cx="0" cy="0"/>
          <a:chOff x="0" y="0"/>
          <a:chExt cx="0" cy="0"/>
        </a:xfrm>
      </p:grpSpPr>
      <p:pic>
        <p:nvPicPr>
          <p:cNvPr id="215" name="Google Shape;215;p59"/>
          <p:cNvPicPr preferRelativeResize="0"/>
          <p:nvPr/>
        </p:nvPicPr>
        <p:blipFill rotWithShape="1">
          <a:blip r:embed="rId2">
            <a:alphaModFix amt="29000"/>
          </a:blip>
          <a:srcRect b="0" l="0" r="0" t="0"/>
          <a:stretch/>
        </p:blipFill>
        <p:spPr>
          <a:xfrm>
            <a:off x="0" y="0"/>
            <a:ext cx="9144000" cy="5148001"/>
          </a:xfrm>
          <a:prstGeom prst="rect">
            <a:avLst/>
          </a:prstGeom>
          <a:noFill/>
          <a:ln>
            <a:noFill/>
          </a:ln>
        </p:spPr>
      </p:pic>
      <p:sp>
        <p:nvSpPr>
          <p:cNvPr id="216" name="Google Shape;216;p59"/>
          <p:cNvSpPr txBox="1"/>
          <p:nvPr>
            <p:ph type="ctrTitle"/>
          </p:nvPr>
        </p:nvSpPr>
        <p:spPr>
          <a:xfrm>
            <a:off x="575225" y="1180200"/>
            <a:ext cx="5417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lt1"/>
              </a:buClr>
              <a:buSzPts val="4800"/>
              <a:buNone/>
              <a:defRPr sz="4800">
                <a:solidFill>
                  <a:schemeClr val="lt1"/>
                </a:solidFill>
              </a:defRPr>
            </a:lvl1pPr>
            <a:lvl2pPr lvl="1"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Light Blue" showMasterSp="0">
  <p:cSld name="TITLE_1_2_1">
    <p:bg>
      <p:bgPr>
        <a:solidFill>
          <a:schemeClr val="dk2"/>
        </a:solidFill>
      </p:bgPr>
    </p:bg>
    <p:spTree>
      <p:nvGrpSpPr>
        <p:cNvPr id="217" name="Shape 217"/>
        <p:cNvGrpSpPr/>
        <p:nvPr/>
      </p:nvGrpSpPr>
      <p:grpSpPr>
        <a:xfrm>
          <a:off x="0" y="0"/>
          <a:ext cx="0" cy="0"/>
          <a:chOff x="0" y="0"/>
          <a:chExt cx="0" cy="0"/>
        </a:xfrm>
      </p:grpSpPr>
      <p:sp>
        <p:nvSpPr>
          <p:cNvPr id="218" name="Google Shape;218;p60"/>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19" name="Google Shape;219;p60"/>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Dark Blue" showMasterSp="0">
  <p:cSld name="TITLE_1_2_1_2">
    <p:bg>
      <p:bgPr>
        <a:solidFill>
          <a:schemeClr val="dk1"/>
        </a:solidFill>
      </p:bgPr>
    </p:bg>
    <p:spTree>
      <p:nvGrpSpPr>
        <p:cNvPr id="220" name="Shape 220"/>
        <p:cNvGrpSpPr/>
        <p:nvPr/>
      </p:nvGrpSpPr>
      <p:grpSpPr>
        <a:xfrm>
          <a:off x="0" y="0"/>
          <a:ext cx="0" cy="0"/>
          <a:chOff x="0" y="0"/>
          <a:chExt cx="0" cy="0"/>
        </a:xfrm>
      </p:grpSpPr>
      <p:sp>
        <p:nvSpPr>
          <p:cNvPr id="221" name="Google Shape;221;p61"/>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4800"/>
              <a:buNone/>
              <a:defRPr sz="4800">
                <a:solidFill>
                  <a:schemeClr val="accent1"/>
                </a:solidFill>
              </a:defRPr>
            </a:lvl1pPr>
            <a:lvl2pPr lvl="1"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22" name="Google Shape;222;p61"/>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Light Blue" showMasterSp="0">
  <p:cSld name="TITLE_1_2_1_1">
    <p:bg>
      <p:bgPr>
        <a:solidFill>
          <a:schemeClr val="dk2"/>
        </a:solidFill>
      </p:bgPr>
    </p:bg>
    <p:spTree>
      <p:nvGrpSpPr>
        <p:cNvPr id="223" name="Shape 223"/>
        <p:cNvGrpSpPr/>
        <p:nvPr/>
      </p:nvGrpSpPr>
      <p:grpSpPr>
        <a:xfrm>
          <a:off x="0" y="0"/>
          <a:ext cx="0" cy="0"/>
          <a:chOff x="0" y="0"/>
          <a:chExt cx="0" cy="0"/>
        </a:xfrm>
      </p:grpSpPr>
      <p:sp>
        <p:nvSpPr>
          <p:cNvPr id="224" name="Google Shape;224;p62"/>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225" name="Google Shape;225;p62"/>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Dark Blue" showMasterSp="0">
  <p:cSld name="TITLE_1_2_1_1_4">
    <p:bg>
      <p:bgPr>
        <a:solidFill>
          <a:schemeClr val="dk1"/>
        </a:solidFill>
      </p:bgPr>
    </p:bg>
    <p:spTree>
      <p:nvGrpSpPr>
        <p:cNvPr id="226" name="Shape 226"/>
        <p:cNvGrpSpPr/>
        <p:nvPr/>
      </p:nvGrpSpPr>
      <p:grpSpPr>
        <a:xfrm>
          <a:off x="0" y="0"/>
          <a:ext cx="0" cy="0"/>
          <a:chOff x="0" y="0"/>
          <a:chExt cx="0" cy="0"/>
        </a:xfrm>
      </p:grpSpPr>
      <p:sp>
        <p:nvSpPr>
          <p:cNvPr id="227" name="Google Shape;227;p63"/>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accent1"/>
              </a:buClr>
              <a:buSzPts val="3600"/>
              <a:buNone/>
              <a:defRPr sz="3600">
                <a:solidFill>
                  <a:schemeClr val="accent1"/>
                </a:solidFill>
              </a:defRPr>
            </a:lvl1pPr>
            <a:lvl2pPr lvl="1"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rtl="0"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228" name="Google Shape;228;p63"/>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rt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rtl="0" algn="r">
              <a:lnSpc>
                <a:spcPct val="114000"/>
              </a:lnSpc>
              <a:spcBef>
                <a:spcPts val="200"/>
              </a:spcBef>
              <a:spcAft>
                <a:spcPts val="0"/>
              </a:spcAft>
              <a:buClr>
                <a:schemeClr val="lt1"/>
              </a:buClr>
              <a:buSzPts val="1800"/>
              <a:buNone/>
              <a:defRPr sz="1800">
                <a:solidFill>
                  <a:schemeClr val="lt1"/>
                </a:solidFill>
              </a:defRPr>
            </a:lvl2pPr>
            <a:lvl3pPr lvl="2" rtl="0" algn="r">
              <a:lnSpc>
                <a:spcPct val="114000"/>
              </a:lnSpc>
              <a:spcBef>
                <a:spcPts val="1200"/>
              </a:spcBef>
              <a:spcAft>
                <a:spcPts val="0"/>
              </a:spcAft>
              <a:buClr>
                <a:schemeClr val="lt1"/>
              </a:buClr>
              <a:buSzPts val="1700"/>
              <a:buNone/>
              <a:defRPr sz="1700">
                <a:solidFill>
                  <a:schemeClr val="lt1"/>
                </a:solidFill>
              </a:defRPr>
            </a:lvl3pPr>
            <a:lvl4pPr lvl="3" rtl="0" algn="r">
              <a:lnSpc>
                <a:spcPct val="114000"/>
              </a:lnSpc>
              <a:spcBef>
                <a:spcPts val="1200"/>
              </a:spcBef>
              <a:spcAft>
                <a:spcPts val="0"/>
              </a:spcAft>
              <a:buClr>
                <a:schemeClr val="lt1"/>
              </a:buClr>
              <a:buSzPts val="1500"/>
              <a:buNone/>
              <a:defRPr sz="1500">
                <a:solidFill>
                  <a:schemeClr val="lt1"/>
                </a:solidFill>
              </a:defRPr>
            </a:lvl4pPr>
            <a:lvl5pPr lvl="4" rtl="0" algn="r">
              <a:lnSpc>
                <a:spcPct val="114000"/>
              </a:lnSpc>
              <a:spcBef>
                <a:spcPts val="200"/>
              </a:spcBef>
              <a:spcAft>
                <a:spcPts val="0"/>
              </a:spcAft>
              <a:buClr>
                <a:schemeClr val="lt1"/>
              </a:buClr>
              <a:buSzPts val="1500"/>
              <a:buNone/>
              <a:defRPr sz="1500">
                <a:solidFill>
                  <a:schemeClr val="lt1"/>
                </a:solidFill>
              </a:defRPr>
            </a:lvl5pPr>
            <a:lvl6pPr lvl="5" rtl="0" algn="r">
              <a:lnSpc>
                <a:spcPct val="90000"/>
              </a:lnSpc>
              <a:spcBef>
                <a:spcPts val="400"/>
              </a:spcBef>
              <a:spcAft>
                <a:spcPts val="0"/>
              </a:spcAft>
              <a:buClr>
                <a:schemeClr val="lt1"/>
              </a:buClr>
              <a:buSzPts val="1500"/>
              <a:buNone/>
              <a:defRPr sz="1500">
                <a:solidFill>
                  <a:schemeClr val="lt1"/>
                </a:solidFill>
              </a:defRPr>
            </a:lvl6pPr>
            <a:lvl7pPr lvl="6" rtl="0" algn="r">
              <a:lnSpc>
                <a:spcPct val="90000"/>
              </a:lnSpc>
              <a:spcBef>
                <a:spcPts val="400"/>
              </a:spcBef>
              <a:spcAft>
                <a:spcPts val="0"/>
              </a:spcAft>
              <a:buClr>
                <a:schemeClr val="lt1"/>
              </a:buClr>
              <a:buSzPts val="1500"/>
              <a:buNone/>
              <a:defRPr sz="1500">
                <a:solidFill>
                  <a:schemeClr val="lt1"/>
                </a:solidFill>
              </a:defRPr>
            </a:lvl7pPr>
            <a:lvl8pPr lvl="7" rtl="0" algn="r">
              <a:lnSpc>
                <a:spcPct val="90000"/>
              </a:lnSpc>
              <a:spcBef>
                <a:spcPts val="400"/>
              </a:spcBef>
              <a:spcAft>
                <a:spcPts val="0"/>
              </a:spcAft>
              <a:buClr>
                <a:schemeClr val="lt1"/>
              </a:buClr>
              <a:buSzPts val="1500"/>
              <a:buNone/>
              <a:defRPr sz="1500">
                <a:solidFill>
                  <a:schemeClr val="lt1"/>
                </a:solidFill>
              </a:defRPr>
            </a:lvl8pPr>
            <a:lvl9pPr lvl="8" rtl="0" algn="r">
              <a:lnSpc>
                <a:spcPct val="90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howMasterSp="0">
  <p:cSld name="TITLE_1_2_1_1_3">
    <p:bg>
      <p:bgPr>
        <a:solidFill>
          <a:schemeClr val="dk2"/>
        </a:solidFill>
      </p:bgPr>
    </p:bg>
    <p:spTree>
      <p:nvGrpSpPr>
        <p:cNvPr id="229" name="Shape 229"/>
        <p:cNvGrpSpPr/>
        <p:nvPr/>
      </p:nvGrpSpPr>
      <p:grpSpPr>
        <a:xfrm>
          <a:off x="0" y="0"/>
          <a:ext cx="0" cy="0"/>
          <a:chOff x="0" y="0"/>
          <a:chExt cx="0" cy="0"/>
        </a:xfrm>
      </p:grpSpPr>
      <p:pic>
        <p:nvPicPr>
          <p:cNvPr id="230" name="Google Shape;230;p64"/>
          <p:cNvPicPr preferRelativeResize="0"/>
          <p:nvPr/>
        </p:nvPicPr>
        <p:blipFill rotWithShape="1">
          <a:blip r:embed="rId2">
            <a:alphaModFix/>
          </a:blip>
          <a:srcRect b="0" l="0" r="0" t="0"/>
          <a:stretch/>
        </p:blipFill>
        <p:spPr>
          <a:xfrm>
            <a:off x="0" y="0"/>
            <a:ext cx="9144000" cy="5148000"/>
          </a:xfrm>
          <a:prstGeom prst="rect">
            <a:avLst/>
          </a:prstGeom>
          <a:noFill/>
          <a:ln>
            <a:noFill/>
          </a:ln>
        </p:spPr>
      </p:pic>
      <p:sp>
        <p:nvSpPr>
          <p:cNvPr id="231" name="Google Shape;231;p64"/>
          <p:cNvSpPr txBox="1"/>
          <p:nvPr>
            <p:ph type="ctrTitle"/>
          </p:nvPr>
        </p:nvSpPr>
        <p:spPr>
          <a:xfrm>
            <a:off x="792000" y="1694250"/>
            <a:ext cx="7560000" cy="1755000"/>
          </a:xfrm>
          <a:prstGeom prst="rect">
            <a:avLst/>
          </a:prstGeom>
          <a:noFill/>
          <a:ln>
            <a:noFill/>
          </a:ln>
        </p:spPr>
        <p:txBody>
          <a:bodyPr anchorCtr="0" anchor="ctr" bIns="0" lIns="0" spcFirstLastPara="1" rIns="0" wrap="square" tIns="0">
            <a:noAutofit/>
          </a:bodyPr>
          <a:lstStyle>
            <a:lvl1pPr lvl="0" rtl="0" algn="ctr">
              <a:lnSpc>
                <a:spcPct val="85000"/>
              </a:lnSpc>
              <a:spcBef>
                <a:spcPts val="0"/>
              </a:spcBef>
              <a:spcAft>
                <a:spcPts val="0"/>
              </a:spcAft>
              <a:buClr>
                <a:schemeClr val="lt1"/>
              </a:buClr>
              <a:buSzPts val="4800"/>
              <a:buNone/>
              <a:defRPr sz="4800">
                <a:solidFill>
                  <a:schemeClr val="lt1"/>
                </a:solidFill>
              </a:defRPr>
            </a:lvl1pPr>
            <a:lvl2pPr lvl="1"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rtl="0"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232" name="Google Shape;232;p64"/>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showMasterSp="0">
  <p:cSld name="Divider 01_1_1">
    <p:bg>
      <p:bgPr>
        <a:solidFill>
          <a:schemeClr val="dk2"/>
        </a:solidFill>
      </p:bgPr>
    </p:bg>
    <p:spTree>
      <p:nvGrpSpPr>
        <p:cNvPr id="233" name="Shape 233"/>
        <p:cNvGrpSpPr/>
        <p:nvPr/>
      </p:nvGrpSpPr>
      <p:grpSpPr>
        <a:xfrm>
          <a:off x="0" y="0"/>
          <a:ext cx="0" cy="0"/>
          <a:chOff x="0" y="0"/>
          <a:chExt cx="0" cy="0"/>
        </a:xfrm>
      </p:grpSpPr>
      <p:sp>
        <p:nvSpPr>
          <p:cNvPr id="234" name="Google Shape;234;p65"/>
          <p:cNvSpPr txBox="1"/>
          <p:nvPr>
            <p:ph type="ctrTitle"/>
          </p:nvPr>
        </p:nvSpPr>
        <p:spPr>
          <a:xfrm>
            <a:off x="558000" y="1221575"/>
            <a:ext cx="39270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35" name="Google Shape;235;p65"/>
          <p:cNvSpPr txBox="1"/>
          <p:nvPr>
            <p:ph idx="1" type="subTitle"/>
          </p:nvPr>
        </p:nvSpPr>
        <p:spPr>
          <a:xfrm>
            <a:off x="558000" y="2372725"/>
            <a:ext cx="636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White" showMasterSp="0">
  <p:cSld name="Divider 01_1_1_4">
    <p:bg>
      <p:bgPr>
        <a:solidFill>
          <a:schemeClr val="lt1"/>
        </a:solidFill>
      </p:bgPr>
    </p:bg>
    <p:spTree>
      <p:nvGrpSpPr>
        <p:cNvPr id="236" name="Shape 236"/>
        <p:cNvGrpSpPr/>
        <p:nvPr/>
      </p:nvGrpSpPr>
      <p:grpSpPr>
        <a:xfrm>
          <a:off x="0" y="0"/>
          <a:ext cx="0" cy="0"/>
          <a:chOff x="0" y="0"/>
          <a:chExt cx="0" cy="0"/>
        </a:xfrm>
      </p:grpSpPr>
      <p:sp>
        <p:nvSpPr>
          <p:cNvPr id="237" name="Google Shape;237;p66"/>
          <p:cNvSpPr txBox="1"/>
          <p:nvPr>
            <p:ph type="ctrTitle"/>
          </p:nvPr>
        </p:nvSpPr>
        <p:spPr>
          <a:xfrm>
            <a:off x="558000" y="1221575"/>
            <a:ext cx="3899700" cy="8706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38" name="Google Shape;238;p66"/>
          <p:cNvSpPr txBox="1"/>
          <p:nvPr>
            <p:ph idx="1" type="subTitle"/>
          </p:nvPr>
        </p:nvSpPr>
        <p:spPr>
          <a:xfrm>
            <a:off x="558000" y="2372725"/>
            <a:ext cx="4335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Photo" showMasterSp="0">
  <p:cSld name="Divider 01_1_1_3">
    <p:bg>
      <p:bgPr>
        <a:solidFill>
          <a:schemeClr val="dk2"/>
        </a:solidFill>
      </p:bgPr>
    </p:bg>
    <p:spTree>
      <p:nvGrpSpPr>
        <p:cNvPr id="239" name="Shape 239"/>
        <p:cNvGrpSpPr/>
        <p:nvPr/>
      </p:nvGrpSpPr>
      <p:grpSpPr>
        <a:xfrm>
          <a:off x="0" y="0"/>
          <a:ext cx="0" cy="0"/>
          <a:chOff x="0" y="0"/>
          <a:chExt cx="0" cy="0"/>
        </a:xfrm>
      </p:grpSpPr>
      <p:sp>
        <p:nvSpPr>
          <p:cNvPr id="240" name="Google Shape;240;p67"/>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41" name="Google Shape;241;p67"/>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242" name="Google Shape;242;p67"/>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on White + Photo" showMasterSp="0">
  <p:cSld name="Divider 01_1_1_3_5">
    <p:bg>
      <p:bgPr>
        <a:solidFill>
          <a:schemeClr val="lt1"/>
        </a:solidFill>
      </p:bgPr>
    </p:bg>
    <p:spTree>
      <p:nvGrpSpPr>
        <p:cNvPr id="243" name="Shape 243"/>
        <p:cNvGrpSpPr/>
        <p:nvPr/>
      </p:nvGrpSpPr>
      <p:grpSpPr>
        <a:xfrm>
          <a:off x="0" y="0"/>
          <a:ext cx="0" cy="0"/>
          <a:chOff x="0" y="0"/>
          <a:chExt cx="0" cy="0"/>
        </a:xfrm>
      </p:grpSpPr>
      <p:sp>
        <p:nvSpPr>
          <p:cNvPr id="244" name="Google Shape;244;p68"/>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45" name="Google Shape;245;p68"/>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800"/>
              <a:buNone/>
              <a:defRPr sz="1800"/>
            </a:lvl2pPr>
            <a:lvl3pPr lvl="2" rtl="0" algn="ctr">
              <a:lnSpc>
                <a:spcPct val="90000"/>
              </a:lnSpc>
              <a:spcBef>
                <a:spcPts val="600"/>
              </a:spcBef>
              <a:spcAft>
                <a:spcPts val="0"/>
              </a:spcAft>
              <a:buSzPts val="1800"/>
              <a:buNone/>
              <a:defRPr/>
            </a:lvl3pPr>
            <a:lvl4pPr lvl="3" rtl="0" algn="ctr">
              <a:lnSpc>
                <a:spcPct val="90000"/>
              </a:lnSpc>
              <a:spcBef>
                <a:spcPts val="600"/>
              </a:spcBef>
              <a:spcAft>
                <a:spcPts val="0"/>
              </a:spcAft>
              <a:buSzPts val="1800"/>
              <a:buNone/>
              <a:defRPr/>
            </a:lvl4pPr>
            <a:lvl5pPr lvl="4" rtl="0" algn="ctr">
              <a:lnSpc>
                <a:spcPct val="90000"/>
              </a:lnSpc>
              <a:spcBef>
                <a:spcPts val="600"/>
              </a:spcBef>
              <a:spcAft>
                <a:spcPts val="0"/>
              </a:spcAft>
              <a:buSzPts val="1800"/>
              <a:buNone/>
              <a:defRPr/>
            </a:lvl5pPr>
            <a:lvl6pPr lvl="5" rtl="0" algn="ctr">
              <a:lnSpc>
                <a:spcPct val="90000"/>
              </a:lnSpc>
              <a:spcBef>
                <a:spcPts val="600"/>
              </a:spcBef>
              <a:spcAft>
                <a:spcPts val="0"/>
              </a:spcAft>
              <a:buSzPts val="1800"/>
              <a:buNone/>
              <a:defRPr/>
            </a:lvl6pPr>
            <a:lvl7pPr lvl="6" rtl="0" algn="ctr">
              <a:lnSpc>
                <a:spcPct val="90000"/>
              </a:lnSpc>
              <a:spcBef>
                <a:spcPts val="600"/>
              </a:spcBef>
              <a:spcAft>
                <a:spcPts val="0"/>
              </a:spcAft>
              <a:buSzPts val="1800"/>
              <a:buNone/>
              <a:defRPr/>
            </a:lvl7pPr>
            <a:lvl8pPr lvl="7" rtl="0" algn="ctr">
              <a:lnSpc>
                <a:spcPct val="90000"/>
              </a:lnSpc>
              <a:spcBef>
                <a:spcPts val="600"/>
              </a:spcBef>
              <a:spcAft>
                <a:spcPts val="0"/>
              </a:spcAft>
              <a:buSzPts val="1800"/>
              <a:buNone/>
              <a:defRPr/>
            </a:lvl8pPr>
            <a:lvl9pPr lvl="8" rtl="0" algn="ctr">
              <a:lnSpc>
                <a:spcPct val="90000"/>
              </a:lnSpc>
              <a:spcBef>
                <a:spcPts val="600"/>
              </a:spcBef>
              <a:spcAft>
                <a:spcPts val="600"/>
              </a:spcAft>
              <a:buSzPts val="1800"/>
              <a:buNone/>
              <a:defRPr/>
            </a:lvl9pPr>
          </a:lstStyle>
          <a:p/>
        </p:txBody>
      </p:sp>
      <p:sp>
        <p:nvSpPr>
          <p:cNvPr id="246" name="Google Shape;246;p68"/>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amp; LIght + Photo 2" showMasterSp="0">
  <p:cSld name="Divider 01_1_1_3_4">
    <p:bg>
      <p:bgPr>
        <a:solidFill>
          <a:schemeClr val="dk1"/>
        </a:solidFill>
      </p:bgPr>
    </p:bg>
    <p:spTree>
      <p:nvGrpSpPr>
        <p:cNvPr id="247" name="Shape 247"/>
        <p:cNvGrpSpPr/>
        <p:nvPr/>
      </p:nvGrpSpPr>
      <p:grpSpPr>
        <a:xfrm>
          <a:off x="0" y="0"/>
          <a:ext cx="0" cy="0"/>
          <a:chOff x="0" y="0"/>
          <a:chExt cx="0" cy="0"/>
        </a:xfrm>
      </p:grpSpPr>
      <p:sp>
        <p:nvSpPr>
          <p:cNvPr id="248" name="Google Shape;248;p69"/>
          <p:cNvSpPr/>
          <p:nvPr/>
        </p:nvSpPr>
        <p:spPr>
          <a:xfrm>
            <a:off x="3736675" y="0"/>
            <a:ext cx="540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69"/>
          <p:cNvSpPr txBox="1"/>
          <p:nvPr>
            <p:ph type="ctrTitle"/>
          </p:nvPr>
        </p:nvSpPr>
        <p:spPr>
          <a:xfrm>
            <a:off x="558000" y="1221575"/>
            <a:ext cx="28623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50" name="Google Shape;250;p69"/>
          <p:cNvSpPr txBox="1"/>
          <p:nvPr>
            <p:ph idx="1" type="subTitle"/>
          </p:nvPr>
        </p:nvSpPr>
        <p:spPr>
          <a:xfrm>
            <a:off x="558000" y="2372725"/>
            <a:ext cx="28029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1200"/>
              </a:spcBef>
              <a:spcAft>
                <a:spcPts val="0"/>
              </a:spcAft>
              <a:buClr>
                <a:schemeClr val="lt1"/>
              </a:buClr>
              <a:buSzPts val="1400"/>
              <a:buNone/>
              <a:defRPr sz="1400">
                <a:solidFill>
                  <a:schemeClr val="lt1"/>
                </a:solidFill>
              </a:defRPr>
            </a:lvl3pPr>
            <a:lvl4pPr lvl="3" rtl="0" algn="ctr">
              <a:lnSpc>
                <a:spcPct val="90000"/>
              </a:lnSpc>
              <a:spcBef>
                <a:spcPts val="1200"/>
              </a:spcBef>
              <a:spcAft>
                <a:spcPts val="0"/>
              </a:spcAft>
              <a:buClr>
                <a:schemeClr val="lt1"/>
              </a:buClr>
              <a:buSzPts val="1200"/>
              <a:buNone/>
              <a:defRPr sz="1200">
                <a:solidFill>
                  <a:schemeClr val="lt1"/>
                </a:solidFill>
              </a:defRPr>
            </a:lvl4pPr>
            <a:lvl5pPr lvl="4" rtl="0" algn="ctr">
              <a:lnSpc>
                <a:spcPct val="90000"/>
              </a:lnSpc>
              <a:spcBef>
                <a:spcPts val="1200"/>
              </a:spcBef>
              <a:spcAft>
                <a:spcPts val="0"/>
              </a:spcAft>
              <a:buClr>
                <a:schemeClr val="lt1"/>
              </a:buClr>
              <a:buSzPts val="1200"/>
              <a:buNone/>
              <a:defRPr sz="1200">
                <a:solidFill>
                  <a:schemeClr val="lt1"/>
                </a:solidFill>
              </a:defRPr>
            </a:lvl5pPr>
            <a:lvl6pPr lvl="5" rtl="0" algn="ctr">
              <a:lnSpc>
                <a:spcPct val="90000"/>
              </a:lnSpc>
              <a:spcBef>
                <a:spcPts val="1200"/>
              </a:spcBef>
              <a:spcAft>
                <a:spcPts val="0"/>
              </a:spcAft>
              <a:buClr>
                <a:schemeClr val="lt1"/>
              </a:buClr>
              <a:buSzPts val="1200"/>
              <a:buNone/>
              <a:defRPr sz="1200">
                <a:solidFill>
                  <a:schemeClr val="lt1"/>
                </a:solidFill>
              </a:defRPr>
            </a:lvl6pPr>
            <a:lvl7pPr lvl="6" rtl="0" algn="ctr">
              <a:lnSpc>
                <a:spcPct val="90000"/>
              </a:lnSpc>
              <a:spcBef>
                <a:spcPts val="1200"/>
              </a:spcBef>
              <a:spcAft>
                <a:spcPts val="0"/>
              </a:spcAft>
              <a:buClr>
                <a:schemeClr val="lt1"/>
              </a:buClr>
              <a:buSzPts val="1200"/>
              <a:buNone/>
              <a:defRPr sz="1200">
                <a:solidFill>
                  <a:schemeClr val="lt1"/>
                </a:solidFill>
              </a:defRPr>
            </a:lvl7pPr>
            <a:lvl8pPr lvl="7" rtl="0" algn="ctr">
              <a:lnSpc>
                <a:spcPct val="90000"/>
              </a:lnSpc>
              <a:spcBef>
                <a:spcPts val="1200"/>
              </a:spcBef>
              <a:spcAft>
                <a:spcPts val="0"/>
              </a:spcAft>
              <a:buClr>
                <a:schemeClr val="lt1"/>
              </a:buClr>
              <a:buSzPts val="1200"/>
              <a:buNone/>
              <a:defRPr sz="1200">
                <a:solidFill>
                  <a:schemeClr val="lt1"/>
                </a:solidFill>
              </a:defRPr>
            </a:lvl8pPr>
            <a:lvl9pPr lvl="8" rtl="0" algn="ctr">
              <a:lnSpc>
                <a:spcPct val="90000"/>
              </a:lnSpc>
              <a:spcBef>
                <a:spcPts val="1200"/>
              </a:spcBef>
              <a:spcAft>
                <a:spcPts val="1200"/>
              </a:spcAft>
              <a:buClr>
                <a:schemeClr val="lt1"/>
              </a:buClr>
              <a:buSzPts val="1200"/>
              <a:buNone/>
              <a:defRPr sz="1200">
                <a:solidFill>
                  <a:schemeClr val="lt1"/>
                </a:solidFill>
              </a:defRPr>
            </a:lvl9pPr>
          </a:lstStyle>
          <a:p/>
        </p:txBody>
      </p:sp>
      <p:pic>
        <p:nvPicPr>
          <p:cNvPr id="251" name="Google Shape;251;p69"/>
          <p:cNvPicPr preferRelativeResize="0"/>
          <p:nvPr/>
        </p:nvPicPr>
        <p:blipFill rotWithShape="1">
          <a:blip r:embed="rId2">
            <a:alphaModFix/>
          </a:blip>
          <a:srcRect b="0" l="0" r="0" t="0"/>
          <a:stretch/>
        </p:blipFill>
        <p:spPr>
          <a:xfrm>
            <a:off x="231425" y="198562"/>
            <a:ext cx="343797" cy="163524"/>
          </a:xfrm>
          <a:prstGeom prst="rect">
            <a:avLst/>
          </a:prstGeom>
          <a:noFill/>
          <a:ln>
            <a:noFill/>
          </a:ln>
        </p:spPr>
      </p:pic>
      <p:sp>
        <p:nvSpPr>
          <p:cNvPr id="252" name="Google Shape;252;p69"/>
          <p:cNvSpPr/>
          <p:nvPr>
            <p:ph idx="2" type="pic"/>
          </p:nvPr>
        </p:nvSpPr>
        <p:spPr>
          <a:xfrm>
            <a:off x="4559575" y="645875"/>
            <a:ext cx="3761700" cy="3960300"/>
          </a:xfrm>
          <a:prstGeom prst="roundRect">
            <a:avLst>
              <a:gd fmla="val 5894" name="adj"/>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showMasterSp="0">
  <p:cSld name="Divider 01_1_1_3_2">
    <p:bg>
      <p:bgPr>
        <a:solidFill>
          <a:schemeClr val="dk2"/>
        </a:solidFill>
      </p:bgPr>
    </p:bg>
    <p:spTree>
      <p:nvGrpSpPr>
        <p:cNvPr id="253" name="Shape 253"/>
        <p:cNvGrpSpPr/>
        <p:nvPr/>
      </p:nvGrpSpPr>
      <p:grpSpPr>
        <a:xfrm>
          <a:off x="0" y="0"/>
          <a:ext cx="0" cy="0"/>
          <a:chOff x="0" y="0"/>
          <a:chExt cx="0" cy="0"/>
        </a:xfrm>
      </p:grpSpPr>
      <p:sp>
        <p:nvSpPr>
          <p:cNvPr id="254" name="Google Shape;254;p70"/>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55" name="Google Shape;255;p70"/>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256" name="Google Shape;256;p70"/>
          <p:cNvSpPr/>
          <p:nvPr>
            <p:ph idx="2" type="pic"/>
          </p:nvPr>
        </p:nvSpPr>
        <p:spPr>
          <a:xfrm>
            <a:off x="4724400" y="157750"/>
            <a:ext cx="4257000" cy="2351100"/>
          </a:xfrm>
          <a:prstGeom prst="roundRect">
            <a:avLst>
              <a:gd fmla="val 5894" name="adj"/>
            </a:avLst>
          </a:prstGeom>
          <a:noFill/>
          <a:ln>
            <a:noFill/>
          </a:ln>
        </p:spPr>
      </p:sp>
      <p:sp>
        <p:nvSpPr>
          <p:cNvPr id="257" name="Google Shape;257;p70"/>
          <p:cNvSpPr/>
          <p:nvPr>
            <p:ph idx="3" type="pic"/>
          </p:nvPr>
        </p:nvSpPr>
        <p:spPr>
          <a:xfrm>
            <a:off x="4724400" y="2641550"/>
            <a:ext cx="4257000" cy="2344200"/>
          </a:xfrm>
          <a:prstGeom prst="roundRect">
            <a:avLst>
              <a:gd fmla="val 5728" name="adj"/>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1" showMasterSp="0">
  <p:cSld name="Divider 01_1_1_3_2_1">
    <p:bg>
      <p:bgPr>
        <a:solidFill>
          <a:schemeClr val="dk2"/>
        </a:solidFill>
      </p:bgPr>
    </p:bg>
    <p:spTree>
      <p:nvGrpSpPr>
        <p:cNvPr id="258" name="Shape 258"/>
        <p:cNvGrpSpPr/>
        <p:nvPr/>
      </p:nvGrpSpPr>
      <p:grpSpPr>
        <a:xfrm>
          <a:off x="0" y="0"/>
          <a:ext cx="0" cy="0"/>
          <a:chOff x="0" y="0"/>
          <a:chExt cx="0" cy="0"/>
        </a:xfrm>
      </p:grpSpPr>
      <p:sp>
        <p:nvSpPr>
          <p:cNvPr id="259" name="Google Shape;259;p71"/>
          <p:cNvSpPr txBox="1"/>
          <p:nvPr>
            <p:ph type="ctrTitle"/>
          </p:nvPr>
        </p:nvSpPr>
        <p:spPr>
          <a:xfrm>
            <a:off x="558000" y="570970"/>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None/>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60" name="Google Shape;260;p71"/>
          <p:cNvSpPr txBox="1"/>
          <p:nvPr>
            <p:ph idx="1" type="subTitle"/>
          </p:nvPr>
        </p:nvSpPr>
        <p:spPr>
          <a:xfrm>
            <a:off x="558000" y="1722125"/>
            <a:ext cx="5158200" cy="7719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SzPts val="1800"/>
              <a:buNone/>
              <a:defRPr/>
            </a:lvl1pPr>
            <a:lvl2pPr lvl="1" rtl="0" algn="ctr">
              <a:lnSpc>
                <a:spcPct val="90000"/>
              </a:lnSpc>
              <a:spcBef>
                <a:spcPts val="1200"/>
              </a:spcBef>
              <a:spcAft>
                <a:spcPts val="0"/>
              </a:spcAft>
              <a:buSzPts val="1500"/>
              <a:buNone/>
              <a:defRPr sz="1500"/>
            </a:lvl2pPr>
            <a:lvl3pPr lvl="2" rtl="0" algn="ctr">
              <a:lnSpc>
                <a:spcPct val="90000"/>
              </a:lnSpc>
              <a:spcBef>
                <a:spcPts val="1200"/>
              </a:spcBef>
              <a:spcAft>
                <a:spcPts val="0"/>
              </a:spcAft>
              <a:buSzPts val="1400"/>
              <a:buNone/>
              <a:defRPr sz="1400"/>
            </a:lvl3pPr>
            <a:lvl4pPr lvl="3" rtl="0" algn="ctr">
              <a:lnSpc>
                <a:spcPct val="90000"/>
              </a:lnSpc>
              <a:spcBef>
                <a:spcPts val="1200"/>
              </a:spcBef>
              <a:spcAft>
                <a:spcPts val="0"/>
              </a:spcAft>
              <a:buSzPts val="1200"/>
              <a:buNone/>
              <a:defRPr sz="1200"/>
            </a:lvl4pPr>
            <a:lvl5pPr lvl="4" rtl="0" algn="ctr">
              <a:lnSpc>
                <a:spcPct val="90000"/>
              </a:lnSpc>
              <a:spcBef>
                <a:spcPts val="1200"/>
              </a:spcBef>
              <a:spcAft>
                <a:spcPts val="0"/>
              </a:spcAft>
              <a:buSzPts val="1200"/>
              <a:buNone/>
              <a:defRPr sz="1200"/>
            </a:lvl5pPr>
            <a:lvl6pPr lvl="5" rtl="0" algn="ctr">
              <a:lnSpc>
                <a:spcPct val="90000"/>
              </a:lnSpc>
              <a:spcBef>
                <a:spcPts val="1200"/>
              </a:spcBef>
              <a:spcAft>
                <a:spcPts val="0"/>
              </a:spcAft>
              <a:buSzPts val="1200"/>
              <a:buNone/>
              <a:defRPr sz="1200"/>
            </a:lvl6pPr>
            <a:lvl7pPr lvl="6" rtl="0" algn="ctr">
              <a:lnSpc>
                <a:spcPct val="90000"/>
              </a:lnSpc>
              <a:spcBef>
                <a:spcPts val="1200"/>
              </a:spcBef>
              <a:spcAft>
                <a:spcPts val="0"/>
              </a:spcAft>
              <a:buSzPts val="1200"/>
              <a:buNone/>
              <a:defRPr sz="1200"/>
            </a:lvl7pPr>
            <a:lvl8pPr lvl="7" rtl="0" algn="ctr">
              <a:lnSpc>
                <a:spcPct val="90000"/>
              </a:lnSpc>
              <a:spcBef>
                <a:spcPts val="1200"/>
              </a:spcBef>
              <a:spcAft>
                <a:spcPts val="0"/>
              </a:spcAft>
              <a:buSzPts val="1200"/>
              <a:buNone/>
              <a:defRPr sz="1200"/>
            </a:lvl8pPr>
            <a:lvl9pPr lvl="8" rtl="0" algn="ctr">
              <a:lnSpc>
                <a:spcPct val="90000"/>
              </a:lnSpc>
              <a:spcBef>
                <a:spcPts val="1200"/>
              </a:spcBef>
              <a:spcAft>
                <a:spcPts val="1200"/>
              </a:spcAft>
              <a:buSzPts val="1200"/>
              <a:buNone/>
              <a:defRPr sz="1200"/>
            </a:lvl9pPr>
          </a:lstStyle>
          <a:p/>
        </p:txBody>
      </p:sp>
      <p:sp>
        <p:nvSpPr>
          <p:cNvPr id="261" name="Google Shape;261;p71"/>
          <p:cNvSpPr/>
          <p:nvPr>
            <p:ph idx="2" type="pic"/>
          </p:nvPr>
        </p:nvSpPr>
        <p:spPr>
          <a:xfrm>
            <a:off x="575225" y="2571750"/>
            <a:ext cx="3932700" cy="2152200"/>
          </a:xfrm>
          <a:prstGeom prst="roundRect">
            <a:avLst>
              <a:gd fmla="val 5894" name="adj"/>
            </a:avLst>
          </a:prstGeom>
          <a:noFill/>
          <a:ln>
            <a:noFill/>
          </a:ln>
        </p:spPr>
      </p:sp>
      <p:sp>
        <p:nvSpPr>
          <p:cNvPr id="262" name="Google Shape;262;p71"/>
          <p:cNvSpPr/>
          <p:nvPr>
            <p:ph idx="3" type="pic"/>
          </p:nvPr>
        </p:nvSpPr>
        <p:spPr>
          <a:xfrm>
            <a:off x="4896400" y="2571750"/>
            <a:ext cx="3932700" cy="2152200"/>
          </a:xfrm>
          <a:prstGeom prst="roundRect">
            <a:avLst>
              <a:gd fmla="val 5728" name="adj"/>
            </a:avLst>
          </a:prstGeom>
          <a:noFill/>
          <a:ln>
            <a:noFill/>
          </a:ln>
        </p:spPr>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 Photo 1" showMasterSp="0">
  <p:cSld name="Divider 01_1_1_3_1">
    <p:bg>
      <p:bgPr>
        <a:solidFill>
          <a:schemeClr val="dk1"/>
        </a:solidFill>
      </p:bgPr>
    </p:bg>
    <p:spTree>
      <p:nvGrpSpPr>
        <p:cNvPr id="263" name="Shape 263"/>
        <p:cNvGrpSpPr/>
        <p:nvPr/>
      </p:nvGrpSpPr>
      <p:grpSpPr>
        <a:xfrm>
          <a:off x="0" y="0"/>
          <a:ext cx="0" cy="0"/>
          <a:chOff x="0" y="0"/>
          <a:chExt cx="0" cy="0"/>
        </a:xfrm>
      </p:grpSpPr>
      <p:sp>
        <p:nvSpPr>
          <p:cNvPr id="264" name="Google Shape;264;p72"/>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65" name="Google Shape;265;p72"/>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
        <p:nvSpPr>
          <p:cNvPr id="266" name="Google Shape;266;p72"/>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showMasterSp="0">
  <p:cSld name="Divider 01_1_1_2">
    <p:bg>
      <p:bgPr>
        <a:solidFill>
          <a:schemeClr val="dk1"/>
        </a:solidFill>
      </p:bgPr>
    </p:bg>
    <p:spTree>
      <p:nvGrpSpPr>
        <p:cNvPr id="267" name="Shape 267"/>
        <p:cNvGrpSpPr/>
        <p:nvPr/>
      </p:nvGrpSpPr>
      <p:grpSpPr>
        <a:xfrm>
          <a:off x="0" y="0"/>
          <a:ext cx="0" cy="0"/>
          <a:chOff x="0" y="0"/>
          <a:chExt cx="0" cy="0"/>
        </a:xfrm>
      </p:grpSpPr>
      <p:sp>
        <p:nvSpPr>
          <p:cNvPr id="268" name="Google Shape;268;p73"/>
          <p:cNvSpPr txBox="1"/>
          <p:nvPr>
            <p:ph type="ctrTitle"/>
          </p:nvPr>
        </p:nvSpPr>
        <p:spPr>
          <a:xfrm>
            <a:off x="558001" y="1221569"/>
            <a:ext cx="7873500" cy="87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solidFill>
                  <a:schemeClr val="accent1"/>
                </a:solidFill>
              </a:defRPr>
            </a:lvl1pPr>
            <a:lvl2pPr lvl="1"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69" name="Google Shape;269;p73"/>
          <p:cNvSpPr txBox="1"/>
          <p:nvPr>
            <p:ph idx="1" type="subTitle"/>
          </p:nvPr>
        </p:nvSpPr>
        <p:spPr>
          <a:xfrm>
            <a:off x="558000" y="2372725"/>
            <a:ext cx="6141000" cy="1241700"/>
          </a:xfrm>
          <a:prstGeom prst="rect">
            <a:avLst/>
          </a:prstGeom>
          <a:noFill/>
          <a:ln>
            <a:noFill/>
          </a:ln>
        </p:spPr>
        <p:txBody>
          <a:bodyPr anchorCtr="0" anchor="t" bIns="0" lIns="0" spcFirstLastPara="1" rIns="0" wrap="square" tIns="0">
            <a:noAutofit/>
          </a:bodyPr>
          <a:lstStyle>
            <a:lvl1pPr lvl="0" rtl="0" algn="l">
              <a:lnSpc>
                <a:spcPct val="110000"/>
              </a:lnSpc>
              <a:spcBef>
                <a:spcPts val="600"/>
              </a:spcBef>
              <a:spcAft>
                <a:spcPts val="0"/>
              </a:spcAft>
              <a:buClr>
                <a:schemeClr val="lt1"/>
              </a:buClr>
              <a:buSzPts val="1800"/>
              <a:buNone/>
              <a:defRPr>
                <a:solidFill>
                  <a:schemeClr val="lt1"/>
                </a:solidFill>
              </a:defRPr>
            </a:lvl1pPr>
            <a:lvl2pPr lvl="1" rtl="0" algn="ctr">
              <a:lnSpc>
                <a:spcPct val="90000"/>
              </a:lnSpc>
              <a:spcBef>
                <a:spcPts val="1200"/>
              </a:spcBef>
              <a:spcAft>
                <a:spcPts val="0"/>
              </a:spcAft>
              <a:buClr>
                <a:schemeClr val="lt1"/>
              </a:buClr>
              <a:buSzPts val="1500"/>
              <a:buNone/>
              <a:defRPr sz="1500">
                <a:solidFill>
                  <a:schemeClr val="lt1"/>
                </a:solidFill>
              </a:defRPr>
            </a:lvl2pPr>
            <a:lvl3pPr lvl="2" rtl="0" algn="ctr">
              <a:lnSpc>
                <a:spcPct val="90000"/>
              </a:lnSpc>
              <a:spcBef>
                <a:spcPts val="600"/>
              </a:spcBef>
              <a:spcAft>
                <a:spcPts val="0"/>
              </a:spcAft>
              <a:buClr>
                <a:schemeClr val="lt1"/>
              </a:buClr>
              <a:buSzPts val="1400"/>
              <a:buNone/>
              <a:defRPr sz="1400">
                <a:solidFill>
                  <a:schemeClr val="lt1"/>
                </a:solidFill>
              </a:defRPr>
            </a:lvl3pPr>
            <a:lvl4pPr lvl="3" rtl="0" algn="ctr">
              <a:lnSpc>
                <a:spcPct val="90000"/>
              </a:lnSpc>
              <a:spcBef>
                <a:spcPts val="600"/>
              </a:spcBef>
              <a:spcAft>
                <a:spcPts val="0"/>
              </a:spcAft>
              <a:buClr>
                <a:schemeClr val="lt1"/>
              </a:buClr>
              <a:buSzPts val="1200"/>
              <a:buNone/>
              <a:defRPr sz="1200">
                <a:solidFill>
                  <a:schemeClr val="lt1"/>
                </a:solidFill>
              </a:defRPr>
            </a:lvl4pPr>
            <a:lvl5pPr lvl="4" rtl="0" algn="ctr">
              <a:lnSpc>
                <a:spcPct val="90000"/>
              </a:lnSpc>
              <a:spcBef>
                <a:spcPts val="600"/>
              </a:spcBef>
              <a:spcAft>
                <a:spcPts val="0"/>
              </a:spcAft>
              <a:buClr>
                <a:schemeClr val="lt1"/>
              </a:buClr>
              <a:buSzPts val="1200"/>
              <a:buNone/>
              <a:defRPr sz="1200">
                <a:solidFill>
                  <a:schemeClr val="lt1"/>
                </a:solidFill>
              </a:defRPr>
            </a:lvl5pPr>
            <a:lvl6pPr lvl="5" rtl="0" algn="ctr">
              <a:lnSpc>
                <a:spcPct val="90000"/>
              </a:lnSpc>
              <a:spcBef>
                <a:spcPts val="600"/>
              </a:spcBef>
              <a:spcAft>
                <a:spcPts val="0"/>
              </a:spcAft>
              <a:buClr>
                <a:schemeClr val="lt1"/>
              </a:buClr>
              <a:buSzPts val="1200"/>
              <a:buNone/>
              <a:defRPr sz="1200">
                <a:solidFill>
                  <a:schemeClr val="lt1"/>
                </a:solidFill>
              </a:defRPr>
            </a:lvl6pPr>
            <a:lvl7pPr lvl="6" rtl="0" algn="ctr">
              <a:lnSpc>
                <a:spcPct val="90000"/>
              </a:lnSpc>
              <a:spcBef>
                <a:spcPts val="600"/>
              </a:spcBef>
              <a:spcAft>
                <a:spcPts val="0"/>
              </a:spcAft>
              <a:buClr>
                <a:schemeClr val="lt1"/>
              </a:buClr>
              <a:buSzPts val="1200"/>
              <a:buNone/>
              <a:defRPr sz="1200">
                <a:solidFill>
                  <a:schemeClr val="lt1"/>
                </a:solidFill>
              </a:defRPr>
            </a:lvl7pPr>
            <a:lvl8pPr lvl="7" rtl="0" algn="ctr">
              <a:lnSpc>
                <a:spcPct val="90000"/>
              </a:lnSpc>
              <a:spcBef>
                <a:spcPts val="600"/>
              </a:spcBef>
              <a:spcAft>
                <a:spcPts val="0"/>
              </a:spcAft>
              <a:buClr>
                <a:schemeClr val="lt1"/>
              </a:buClr>
              <a:buSzPts val="1200"/>
              <a:buNone/>
              <a:defRPr sz="1200">
                <a:solidFill>
                  <a:schemeClr val="lt1"/>
                </a:solidFill>
              </a:defRPr>
            </a:lvl8pPr>
            <a:lvl9pPr lvl="8" rtl="0" algn="ctr">
              <a:lnSpc>
                <a:spcPct val="90000"/>
              </a:lnSpc>
              <a:spcBef>
                <a:spcPts val="600"/>
              </a:spcBef>
              <a:spcAft>
                <a:spcPts val="600"/>
              </a:spcAft>
              <a:buClr>
                <a:schemeClr val="lt1"/>
              </a:buClr>
              <a:buSzPts val="1200"/>
              <a:buNone/>
              <a:defRPr sz="1200">
                <a:solidFill>
                  <a:schemeClr val="l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ype="obj">
  <p:cSld name="OBJECT">
    <p:spTree>
      <p:nvGrpSpPr>
        <p:cNvPr id="270" name="Shape 270"/>
        <p:cNvGrpSpPr/>
        <p:nvPr/>
      </p:nvGrpSpPr>
      <p:grpSpPr>
        <a:xfrm>
          <a:off x="0" y="0"/>
          <a:ext cx="0" cy="0"/>
          <a:chOff x="0" y="0"/>
          <a:chExt cx="0" cy="0"/>
        </a:xfrm>
      </p:grpSpPr>
      <p:sp>
        <p:nvSpPr>
          <p:cNvPr id="271" name="Google Shape;271;p74"/>
          <p:cNvSpPr txBox="1"/>
          <p:nvPr>
            <p:ph type="title"/>
          </p:nvPr>
        </p:nvSpPr>
        <p:spPr>
          <a:xfrm>
            <a:off x="553650" y="375548"/>
            <a:ext cx="7886700" cy="952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None/>
              <a:defRPr/>
            </a:lvl2pPr>
            <a:lvl3pPr lvl="2" rtl="0" algn="l">
              <a:lnSpc>
                <a:spcPct val="110000"/>
              </a:lnSpc>
              <a:spcBef>
                <a:spcPts val="0"/>
              </a:spcBef>
              <a:spcAft>
                <a:spcPts val="0"/>
              </a:spcAft>
              <a:buSzPts val="1100"/>
              <a:buNone/>
              <a:defRPr/>
            </a:lvl3pPr>
            <a:lvl4pPr lvl="3" rtl="0" algn="l">
              <a:lnSpc>
                <a:spcPct val="110000"/>
              </a:lnSpc>
              <a:spcBef>
                <a:spcPts val="0"/>
              </a:spcBef>
              <a:spcAft>
                <a:spcPts val="0"/>
              </a:spcAft>
              <a:buSzPts val="1100"/>
              <a:buNone/>
              <a:defRPr/>
            </a:lvl4pPr>
            <a:lvl5pPr lvl="4" rtl="0" algn="l">
              <a:lnSpc>
                <a:spcPct val="110000"/>
              </a:lnSpc>
              <a:spcBef>
                <a:spcPts val="0"/>
              </a:spcBef>
              <a:spcAft>
                <a:spcPts val="0"/>
              </a:spcAft>
              <a:buSzPts val="1100"/>
              <a:buNone/>
              <a:defRPr/>
            </a:lvl5pPr>
            <a:lvl6pPr lvl="5" rtl="0" algn="l">
              <a:lnSpc>
                <a:spcPct val="110000"/>
              </a:lnSpc>
              <a:spcBef>
                <a:spcPts val="0"/>
              </a:spcBef>
              <a:spcAft>
                <a:spcPts val="0"/>
              </a:spcAft>
              <a:buSzPts val="1100"/>
              <a:buNone/>
              <a:defRPr/>
            </a:lvl6pPr>
            <a:lvl7pPr lvl="6" rtl="0" algn="l">
              <a:lnSpc>
                <a:spcPct val="110000"/>
              </a:lnSpc>
              <a:spcBef>
                <a:spcPts val="0"/>
              </a:spcBef>
              <a:spcAft>
                <a:spcPts val="0"/>
              </a:spcAft>
              <a:buSzPts val="1100"/>
              <a:buNone/>
              <a:defRPr/>
            </a:lvl7pPr>
            <a:lvl8pPr lvl="7" rtl="0" algn="l">
              <a:lnSpc>
                <a:spcPct val="110000"/>
              </a:lnSpc>
              <a:spcBef>
                <a:spcPts val="0"/>
              </a:spcBef>
              <a:spcAft>
                <a:spcPts val="0"/>
              </a:spcAft>
              <a:buSzPts val="1100"/>
              <a:buNone/>
              <a:defRPr/>
            </a:lvl8pPr>
            <a:lvl9pPr lvl="8" rtl="0" algn="l">
              <a:lnSpc>
                <a:spcPct val="110000"/>
              </a:lnSpc>
              <a:spcBef>
                <a:spcPts val="0"/>
              </a:spcBef>
              <a:spcAft>
                <a:spcPts val="0"/>
              </a:spcAft>
              <a:buSzPts val="1100"/>
              <a:buNone/>
              <a:defRPr/>
            </a:lvl9pPr>
          </a:lstStyle>
          <a:p/>
        </p:txBody>
      </p:sp>
      <p:sp>
        <p:nvSpPr>
          <p:cNvPr id="272" name="Google Shape;272;p74"/>
          <p:cNvSpPr txBox="1"/>
          <p:nvPr>
            <p:ph idx="1" type="body"/>
          </p:nvPr>
        </p:nvSpPr>
        <p:spPr>
          <a:xfrm>
            <a:off x="552450" y="1526381"/>
            <a:ext cx="78867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200"/>
              </a:spcBef>
              <a:spcAft>
                <a:spcPts val="0"/>
              </a:spcAft>
              <a:buClr>
                <a:schemeClr val="dk1"/>
              </a:buClr>
              <a:buSzPts val="1400"/>
              <a:buChar char="•"/>
              <a:defRPr/>
            </a:lvl1pPr>
            <a:lvl2pPr indent="-317500" lvl="1" marL="914400" rtl="0" algn="l">
              <a:lnSpc>
                <a:spcPct val="110000"/>
              </a:lnSpc>
              <a:spcBef>
                <a:spcPts val="1200"/>
              </a:spcBef>
              <a:spcAft>
                <a:spcPts val="0"/>
              </a:spcAft>
              <a:buClr>
                <a:schemeClr val="dk1"/>
              </a:buClr>
              <a:buSzPts val="1400"/>
              <a:buChar char="•"/>
              <a:defRPr/>
            </a:lvl2pPr>
            <a:lvl3pPr indent="-317500" lvl="2" marL="1371600" rtl="0" algn="l">
              <a:lnSpc>
                <a:spcPct val="110000"/>
              </a:lnSpc>
              <a:spcBef>
                <a:spcPts val="1200"/>
              </a:spcBef>
              <a:spcAft>
                <a:spcPts val="0"/>
              </a:spcAft>
              <a:buClr>
                <a:schemeClr val="dk1"/>
              </a:buClr>
              <a:buSzPts val="1400"/>
              <a:buChar char="•"/>
              <a:defRPr/>
            </a:lvl3pPr>
            <a:lvl4pPr indent="-317500" lvl="3" marL="1828800" rtl="0" algn="l">
              <a:lnSpc>
                <a:spcPct val="114000"/>
              </a:lnSpc>
              <a:spcBef>
                <a:spcPts val="1200"/>
              </a:spcBef>
              <a:spcAft>
                <a:spcPts val="0"/>
              </a:spcAft>
              <a:buClr>
                <a:schemeClr val="dk1"/>
              </a:buClr>
              <a:buSzPts val="1400"/>
              <a:buChar char="•"/>
              <a:defRPr/>
            </a:lvl4pPr>
            <a:lvl5pPr indent="-317500" lvl="4" marL="2286000" rtl="0" algn="l">
              <a:lnSpc>
                <a:spcPct val="114000"/>
              </a:lnSpc>
              <a:spcBef>
                <a:spcPts val="2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on White">
  <p:cSld name="OBJECT_2">
    <p:spTree>
      <p:nvGrpSpPr>
        <p:cNvPr id="273" name="Shape 273"/>
        <p:cNvGrpSpPr/>
        <p:nvPr/>
      </p:nvGrpSpPr>
      <p:grpSpPr>
        <a:xfrm>
          <a:off x="0" y="0"/>
          <a:ext cx="0" cy="0"/>
          <a:chOff x="0" y="0"/>
          <a:chExt cx="0" cy="0"/>
        </a:xfrm>
      </p:grpSpPr>
      <p:pic>
        <p:nvPicPr>
          <p:cNvPr descr="A picture containing glass, container&#10;&#10;Description automatically generated" id="274" name="Google Shape;274;p75"/>
          <p:cNvPicPr preferRelativeResize="0"/>
          <p:nvPr/>
        </p:nvPicPr>
        <p:blipFill rotWithShape="1">
          <a:blip r:embed="rId2">
            <a:alphaModFix/>
          </a:blip>
          <a:srcRect b="0" l="0" r="0" t="0"/>
          <a:stretch/>
        </p:blipFill>
        <p:spPr>
          <a:xfrm rot="3850619">
            <a:off x="5909674" y="-493827"/>
            <a:ext cx="4083445" cy="3280328"/>
          </a:xfrm>
          <a:prstGeom prst="rect">
            <a:avLst/>
          </a:prstGeom>
          <a:noFill/>
          <a:ln>
            <a:noFill/>
          </a:ln>
        </p:spPr>
      </p:pic>
      <p:sp>
        <p:nvSpPr>
          <p:cNvPr id="275" name="Google Shape;275;p75"/>
          <p:cNvSpPr txBox="1"/>
          <p:nvPr>
            <p:ph type="title"/>
          </p:nvPr>
        </p:nvSpPr>
        <p:spPr>
          <a:xfrm>
            <a:off x="559200" y="930725"/>
            <a:ext cx="5913300" cy="993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None/>
              <a:defRPr/>
            </a:lvl2pPr>
            <a:lvl3pPr lvl="2" rtl="0" algn="l">
              <a:lnSpc>
                <a:spcPct val="110000"/>
              </a:lnSpc>
              <a:spcBef>
                <a:spcPts val="0"/>
              </a:spcBef>
              <a:spcAft>
                <a:spcPts val="0"/>
              </a:spcAft>
              <a:buSzPts val="1100"/>
              <a:buNone/>
              <a:defRPr/>
            </a:lvl3pPr>
            <a:lvl4pPr lvl="3" rtl="0" algn="l">
              <a:lnSpc>
                <a:spcPct val="110000"/>
              </a:lnSpc>
              <a:spcBef>
                <a:spcPts val="0"/>
              </a:spcBef>
              <a:spcAft>
                <a:spcPts val="0"/>
              </a:spcAft>
              <a:buSzPts val="1100"/>
              <a:buNone/>
              <a:defRPr/>
            </a:lvl4pPr>
            <a:lvl5pPr lvl="4" rtl="0" algn="l">
              <a:lnSpc>
                <a:spcPct val="110000"/>
              </a:lnSpc>
              <a:spcBef>
                <a:spcPts val="0"/>
              </a:spcBef>
              <a:spcAft>
                <a:spcPts val="0"/>
              </a:spcAft>
              <a:buSzPts val="1100"/>
              <a:buNone/>
              <a:defRPr/>
            </a:lvl5pPr>
            <a:lvl6pPr lvl="5" rtl="0" algn="l">
              <a:lnSpc>
                <a:spcPct val="110000"/>
              </a:lnSpc>
              <a:spcBef>
                <a:spcPts val="0"/>
              </a:spcBef>
              <a:spcAft>
                <a:spcPts val="0"/>
              </a:spcAft>
              <a:buSzPts val="1100"/>
              <a:buNone/>
              <a:defRPr/>
            </a:lvl6pPr>
            <a:lvl7pPr lvl="6" rtl="0" algn="l">
              <a:lnSpc>
                <a:spcPct val="110000"/>
              </a:lnSpc>
              <a:spcBef>
                <a:spcPts val="0"/>
              </a:spcBef>
              <a:spcAft>
                <a:spcPts val="0"/>
              </a:spcAft>
              <a:buSzPts val="1100"/>
              <a:buNone/>
              <a:defRPr/>
            </a:lvl7pPr>
            <a:lvl8pPr lvl="7" rtl="0" algn="l">
              <a:lnSpc>
                <a:spcPct val="110000"/>
              </a:lnSpc>
              <a:spcBef>
                <a:spcPts val="0"/>
              </a:spcBef>
              <a:spcAft>
                <a:spcPts val="0"/>
              </a:spcAft>
              <a:buSzPts val="1100"/>
              <a:buNone/>
              <a:defRPr/>
            </a:lvl8pPr>
            <a:lvl9pPr lvl="8" rtl="0" algn="l">
              <a:lnSpc>
                <a:spcPct val="110000"/>
              </a:lnSpc>
              <a:spcBef>
                <a:spcPts val="0"/>
              </a:spcBef>
              <a:spcAft>
                <a:spcPts val="0"/>
              </a:spcAft>
              <a:buSzPts val="1100"/>
              <a:buNone/>
              <a:defRPr/>
            </a:lvl9pPr>
          </a:lstStyle>
          <a:p/>
        </p:txBody>
      </p:sp>
      <p:sp>
        <p:nvSpPr>
          <p:cNvPr id="276" name="Google Shape;276;p75"/>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11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Side on White">
  <p:cSld name="OBJECT_2_1">
    <p:spTree>
      <p:nvGrpSpPr>
        <p:cNvPr id="277" name="Shape 277"/>
        <p:cNvGrpSpPr/>
        <p:nvPr/>
      </p:nvGrpSpPr>
      <p:grpSpPr>
        <a:xfrm>
          <a:off x="0" y="0"/>
          <a:ext cx="0" cy="0"/>
          <a:chOff x="0" y="0"/>
          <a:chExt cx="0" cy="0"/>
        </a:xfrm>
      </p:grpSpPr>
      <p:pic>
        <p:nvPicPr>
          <p:cNvPr descr="A picture containing glass, container&#10;&#10;Description automatically generated" id="278" name="Google Shape;278;p76"/>
          <p:cNvPicPr preferRelativeResize="0"/>
          <p:nvPr/>
        </p:nvPicPr>
        <p:blipFill rotWithShape="1">
          <a:blip r:embed="rId2">
            <a:alphaModFix/>
          </a:blip>
          <a:srcRect b="0" l="0" r="0" t="0"/>
          <a:stretch/>
        </p:blipFill>
        <p:spPr>
          <a:xfrm rot="7378004">
            <a:off x="6892000" y="649747"/>
            <a:ext cx="4083453" cy="3280326"/>
          </a:xfrm>
          <a:prstGeom prst="rect">
            <a:avLst/>
          </a:prstGeom>
          <a:noFill/>
          <a:ln>
            <a:noFill/>
          </a:ln>
        </p:spPr>
      </p:pic>
      <p:sp>
        <p:nvSpPr>
          <p:cNvPr id="279" name="Google Shape;279;p76"/>
          <p:cNvSpPr txBox="1"/>
          <p:nvPr>
            <p:ph type="title"/>
          </p:nvPr>
        </p:nvSpPr>
        <p:spPr>
          <a:xfrm>
            <a:off x="559200" y="963375"/>
            <a:ext cx="5913300" cy="96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None/>
              <a:defRPr/>
            </a:lvl2pPr>
            <a:lvl3pPr lvl="2" rtl="0" algn="l">
              <a:lnSpc>
                <a:spcPct val="110000"/>
              </a:lnSpc>
              <a:spcBef>
                <a:spcPts val="0"/>
              </a:spcBef>
              <a:spcAft>
                <a:spcPts val="0"/>
              </a:spcAft>
              <a:buSzPts val="1100"/>
              <a:buNone/>
              <a:defRPr/>
            </a:lvl3pPr>
            <a:lvl4pPr lvl="3" rtl="0" algn="l">
              <a:lnSpc>
                <a:spcPct val="110000"/>
              </a:lnSpc>
              <a:spcBef>
                <a:spcPts val="0"/>
              </a:spcBef>
              <a:spcAft>
                <a:spcPts val="0"/>
              </a:spcAft>
              <a:buSzPts val="1100"/>
              <a:buNone/>
              <a:defRPr/>
            </a:lvl4pPr>
            <a:lvl5pPr lvl="4" rtl="0" algn="l">
              <a:lnSpc>
                <a:spcPct val="110000"/>
              </a:lnSpc>
              <a:spcBef>
                <a:spcPts val="0"/>
              </a:spcBef>
              <a:spcAft>
                <a:spcPts val="0"/>
              </a:spcAft>
              <a:buSzPts val="1100"/>
              <a:buNone/>
              <a:defRPr/>
            </a:lvl5pPr>
            <a:lvl6pPr lvl="5" rtl="0" algn="l">
              <a:lnSpc>
                <a:spcPct val="110000"/>
              </a:lnSpc>
              <a:spcBef>
                <a:spcPts val="0"/>
              </a:spcBef>
              <a:spcAft>
                <a:spcPts val="0"/>
              </a:spcAft>
              <a:buSzPts val="1100"/>
              <a:buNone/>
              <a:defRPr/>
            </a:lvl6pPr>
            <a:lvl7pPr lvl="6" rtl="0" algn="l">
              <a:lnSpc>
                <a:spcPct val="110000"/>
              </a:lnSpc>
              <a:spcBef>
                <a:spcPts val="0"/>
              </a:spcBef>
              <a:spcAft>
                <a:spcPts val="0"/>
              </a:spcAft>
              <a:buSzPts val="1100"/>
              <a:buNone/>
              <a:defRPr/>
            </a:lvl7pPr>
            <a:lvl8pPr lvl="7" rtl="0" algn="l">
              <a:lnSpc>
                <a:spcPct val="110000"/>
              </a:lnSpc>
              <a:spcBef>
                <a:spcPts val="0"/>
              </a:spcBef>
              <a:spcAft>
                <a:spcPts val="0"/>
              </a:spcAft>
              <a:buSzPts val="1100"/>
              <a:buNone/>
              <a:defRPr/>
            </a:lvl8pPr>
            <a:lvl9pPr lvl="8" rtl="0" algn="l">
              <a:lnSpc>
                <a:spcPct val="110000"/>
              </a:lnSpc>
              <a:spcBef>
                <a:spcPts val="0"/>
              </a:spcBef>
              <a:spcAft>
                <a:spcPts val="0"/>
              </a:spcAft>
              <a:buSzPts val="1100"/>
              <a:buNone/>
              <a:defRPr/>
            </a:lvl9pPr>
          </a:lstStyle>
          <a:p/>
        </p:txBody>
      </p:sp>
      <p:sp>
        <p:nvSpPr>
          <p:cNvPr id="280" name="Google Shape;280;p76"/>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dk1"/>
              </a:buClr>
              <a:buSzPts val="1800"/>
              <a:buChar char="•"/>
              <a:defRPr/>
            </a:lvl1pPr>
            <a:lvl2pPr indent="-317500" lvl="1" marL="914400" rtl="0" algn="l">
              <a:lnSpc>
                <a:spcPct val="110000"/>
              </a:lnSpc>
              <a:spcBef>
                <a:spcPts val="1600"/>
              </a:spcBef>
              <a:spcAft>
                <a:spcPts val="0"/>
              </a:spcAft>
              <a:buClr>
                <a:schemeClr val="dk1"/>
              </a:buClr>
              <a:buSzPts val="1400"/>
              <a:buChar char="•"/>
              <a:defRPr/>
            </a:lvl2pPr>
            <a:lvl3pPr indent="-342900" lvl="2" marL="1371600" rtl="0" algn="l">
              <a:lnSpc>
                <a:spcPct val="90000"/>
              </a:lnSpc>
              <a:spcBef>
                <a:spcPts val="1600"/>
              </a:spcBef>
              <a:spcAft>
                <a:spcPts val="0"/>
              </a:spcAft>
              <a:buClr>
                <a:schemeClr val="dk1"/>
              </a:buClr>
              <a:buSzPts val="1800"/>
              <a:buChar char="•"/>
              <a:defRPr/>
            </a:lvl3pPr>
            <a:lvl4pPr indent="-342900" lvl="3" marL="1828800" rtl="0" algn="l">
              <a:lnSpc>
                <a:spcPct val="90000"/>
              </a:lnSpc>
              <a:spcBef>
                <a:spcPts val="1600"/>
              </a:spcBef>
              <a:spcAft>
                <a:spcPts val="0"/>
              </a:spcAft>
              <a:buClr>
                <a:schemeClr val="dk1"/>
              </a:buClr>
              <a:buSzPts val="1800"/>
              <a:buChar char="•"/>
              <a:defRPr/>
            </a:lvl4pPr>
            <a:lvl5pPr indent="-342900" lvl="4" marL="2286000" rtl="0" algn="l">
              <a:lnSpc>
                <a:spcPct val="90000"/>
              </a:lnSpc>
              <a:spcBef>
                <a:spcPts val="1600"/>
              </a:spcBef>
              <a:spcAft>
                <a:spcPts val="0"/>
              </a:spcAft>
              <a:buClr>
                <a:schemeClr val="dk1"/>
              </a:buClr>
              <a:buSzPts val="1800"/>
              <a:buChar char="•"/>
              <a:defRPr/>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Orb">
  <p:cSld name="OBJECT_2_1_2_1_1">
    <p:bg>
      <p:bgPr>
        <a:solidFill>
          <a:schemeClr val="dk1"/>
        </a:solidFill>
      </p:bgPr>
    </p:bg>
    <p:spTree>
      <p:nvGrpSpPr>
        <p:cNvPr id="281" name="Shape 281"/>
        <p:cNvGrpSpPr/>
        <p:nvPr/>
      </p:nvGrpSpPr>
      <p:grpSpPr>
        <a:xfrm>
          <a:off x="0" y="0"/>
          <a:ext cx="0" cy="0"/>
          <a:chOff x="0" y="0"/>
          <a:chExt cx="0" cy="0"/>
        </a:xfrm>
      </p:grpSpPr>
      <p:pic>
        <p:nvPicPr>
          <p:cNvPr descr="Shape, circle&#10;&#10;Description automatically generated" id="282" name="Google Shape;282;p77"/>
          <p:cNvPicPr preferRelativeResize="0"/>
          <p:nvPr/>
        </p:nvPicPr>
        <p:blipFill rotWithShape="1">
          <a:blip r:embed="rId2">
            <a:alphaModFix amt="38000"/>
          </a:blip>
          <a:srcRect b="0" l="0" r="0" t="0"/>
          <a:stretch/>
        </p:blipFill>
        <p:spPr>
          <a:xfrm rot="5400000">
            <a:off x="6013640" y="388532"/>
            <a:ext cx="5829300" cy="4581633"/>
          </a:xfrm>
          <a:prstGeom prst="rect">
            <a:avLst/>
          </a:prstGeom>
          <a:noFill/>
          <a:ln>
            <a:noFill/>
          </a:ln>
        </p:spPr>
      </p:pic>
      <p:sp>
        <p:nvSpPr>
          <p:cNvPr id="283" name="Google Shape;283;p77"/>
          <p:cNvSpPr txBox="1"/>
          <p:nvPr>
            <p:ph type="title"/>
          </p:nvPr>
        </p:nvSpPr>
        <p:spPr>
          <a:xfrm>
            <a:off x="559200" y="435425"/>
            <a:ext cx="5913300" cy="9483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None/>
              <a:defRPr>
                <a:solidFill>
                  <a:schemeClr val="accent1"/>
                </a:solidFill>
              </a:defRPr>
            </a:lvl2pPr>
            <a:lvl3pPr lvl="2" rtl="0" algn="l">
              <a:lnSpc>
                <a:spcPct val="110000"/>
              </a:lnSpc>
              <a:spcBef>
                <a:spcPts val="0"/>
              </a:spcBef>
              <a:spcAft>
                <a:spcPts val="0"/>
              </a:spcAft>
              <a:buClr>
                <a:schemeClr val="accent1"/>
              </a:buClr>
              <a:buSzPts val="1100"/>
              <a:buNone/>
              <a:defRPr>
                <a:solidFill>
                  <a:schemeClr val="accent1"/>
                </a:solidFill>
              </a:defRPr>
            </a:lvl3pPr>
            <a:lvl4pPr lvl="3" rtl="0" algn="l">
              <a:lnSpc>
                <a:spcPct val="110000"/>
              </a:lnSpc>
              <a:spcBef>
                <a:spcPts val="0"/>
              </a:spcBef>
              <a:spcAft>
                <a:spcPts val="0"/>
              </a:spcAft>
              <a:buClr>
                <a:schemeClr val="accent1"/>
              </a:buClr>
              <a:buSzPts val="1100"/>
              <a:buNone/>
              <a:defRPr>
                <a:solidFill>
                  <a:schemeClr val="accent1"/>
                </a:solidFill>
              </a:defRPr>
            </a:lvl4pPr>
            <a:lvl5pPr lvl="4" rtl="0" algn="l">
              <a:lnSpc>
                <a:spcPct val="110000"/>
              </a:lnSpc>
              <a:spcBef>
                <a:spcPts val="0"/>
              </a:spcBef>
              <a:spcAft>
                <a:spcPts val="0"/>
              </a:spcAft>
              <a:buClr>
                <a:schemeClr val="accent1"/>
              </a:buClr>
              <a:buSzPts val="1100"/>
              <a:buNone/>
              <a:defRPr>
                <a:solidFill>
                  <a:schemeClr val="accent1"/>
                </a:solidFill>
              </a:defRPr>
            </a:lvl5pPr>
            <a:lvl6pPr lvl="5" rtl="0" algn="l">
              <a:lnSpc>
                <a:spcPct val="110000"/>
              </a:lnSpc>
              <a:spcBef>
                <a:spcPts val="0"/>
              </a:spcBef>
              <a:spcAft>
                <a:spcPts val="0"/>
              </a:spcAft>
              <a:buClr>
                <a:schemeClr val="accent1"/>
              </a:buClr>
              <a:buSzPts val="1100"/>
              <a:buNone/>
              <a:defRPr>
                <a:solidFill>
                  <a:schemeClr val="accent1"/>
                </a:solidFill>
              </a:defRPr>
            </a:lvl6pPr>
            <a:lvl7pPr lvl="6" rtl="0" algn="l">
              <a:lnSpc>
                <a:spcPct val="110000"/>
              </a:lnSpc>
              <a:spcBef>
                <a:spcPts val="0"/>
              </a:spcBef>
              <a:spcAft>
                <a:spcPts val="0"/>
              </a:spcAft>
              <a:buClr>
                <a:schemeClr val="accent1"/>
              </a:buClr>
              <a:buSzPts val="1100"/>
              <a:buNone/>
              <a:defRPr>
                <a:solidFill>
                  <a:schemeClr val="accent1"/>
                </a:solidFill>
              </a:defRPr>
            </a:lvl7pPr>
            <a:lvl8pPr lvl="7" rtl="0" algn="l">
              <a:lnSpc>
                <a:spcPct val="110000"/>
              </a:lnSpc>
              <a:spcBef>
                <a:spcPts val="0"/>
              </a:spcBef>
              <a:spcAft>
                <a:spcPts val="0"/>
              </a:spcAft>
              <a:buClr>
                <a:schemeClr val="accent1"/>
              </a:buClr>
              <a:buSzPts val="1100"/>
              <a:buNone/>
              <a:defRPr>
                <a:solidFill>
                  <a:schemeClr val="accent1"/>
                </a:solidFill>
              </a:defRPr>
            </a:lvl8pPr>
            <a:lvl9pPr lvl="8" rtl="0" algn="l">
              <a:lnSpc>
                <a:spcPct val="110000"/>
              </a:lnSpc>
              <a:spcBef>
                <a:spcPts val="0"/>
              </a:spcBef>
              <a:spcAft>
                <a:spcPts val="0"/>
              </a:spcAft>
              <a:buClr>
                <a:schemeClr val="accent1"/>
              </a:buClr>
              <a:buSzPts val="1100"/>
              <a:buNone/>
              <a:defRPr>
                <a:solidFill>
                  <a:schemeClr val="accent1"/>
                </a:solidFill>
              </a:defRPr>
            </a:lvl9pPr>
          </a:lstStyle>
          <a:p/>
        </p:txBody>
      </p:sp>
      <p:sp>
        <p:nvSpPr>
          <p:cNvPr id="284" name="Google Shape;284;p77"/>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Swoosh">
  <p:cSld name="OBJECT_2_1_2_1_1_2">
    <p:bg>
      <p:bgPr>
        <a:solidFill>
          <a:schemeClr val="dk1"/>
        </a:solidFill>
      </p:bgPr>
    </p:bg>
    <p:spTree>
      <p:nvGrpSpPr>
        <p:cNvPr id="285" name="Shape 285"/>
        <p:cNvGrpSpPr/>
        <p:nvPr/>
      </p:nvGrpSpPr>
      <p:grpSpPr>
        <a:xfrm>
          <a:off x="0" y="0"/>
          <a:ext cx="0" cy="0"/>
          <a:chOff x="0" y="0"/>
          <a:chExt cx="0" cy="0"/>
        </a:xfrm>
      </p:grpSpPr>
      <p:pic>
        <p:nvPicPr>
          <p:cNvPr id="286" name="Google Shape;286;p78"/>
          <p:cNvPicPr preferRelativeResize="0"/>
          <p:nvPr/>
        </p:nvPicPr>
        <p:blipFill rotWithShape="1">
          <a:blip r:embed="rId2">
            <a:alphaModFix amt="38000"/>
          </a:blip>
          <a:srcRect b="0" l="0" r="0" t="0"/>
          <a:stretch/>
        </p:blipFill>
        <p:spPr>
          <a:xfrm>
            <a:off x="0" y="0"/>
            <a:ext cx="9144000" cy="5143500"/>
          </a:xfrm>
          <a:prstGeom prst="rect">
            <a:avLst/>
          </a:prstGeom>
          <a:noFill/>
          <a:ln>
            <a:noFill/>
          </a:ln>
        </p:spPr>
      </p:pic>
      <p:sp>
        <p:nvSpPr>
          <p:cNvPr id="287" name="Google Shape;287;p78"/>
          <p:cNvSpPr txBox="1"/>
          <p:nvPr>
            <p:ph type="title"/>
          </p:nvPr>
        </p:nvSpPr>
        <p:spPr>
          <a:xfrm>
            <a:off x="559200" y="462650"/>
            <a:ext cx="5913300" cy="92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None/>
              <a:defRPr>
                <a:solidFill>
                  <a:schemeClr val="accent1"/>
                </a:solidFill>
              </a:defRPr>
            </a:lvl2pPr>
            <a:lvl3pPr lvl="2" rtl="0" algn="l">
              <a:lnSpc>
                <a:spcPct val="110000"/>
              </a:lnSpc>
              <a:spcBef>
                <a:spcPts val="0"/>
              </a:spcBef>
              <a:spcAft>
                <a:spcPts val="0"/>
              </a:spcAft>
              <a:buClr>
                <a:schemeClr val="accent1"/>
              </a:buClr>
              <a:buSzPts val="1100"/>
              <a:buNone/>
              <a:defRPr>
                <a:solidFill>
                  <a:schemeClr val="accent1"/>
                </a:solidFill>
              </a:defRPr>
            </a:lvl3pPr>
            <a:lvl4pPr lvl="3" rtl="0" algn="l">
              <a:lnSpc>
                <a:spcPct val="110000"/>
              </a:lnSpc>
              <a:spcBef>
                <a:spcPts val="0"/>
              </a:spcBef>
              <a:spcAft>
                <a:spcPts val="0"/>
              </a:spcAft>
              <a:buClr>
                <a:schemeClr val="accent1"/>
              </a:buClr>
              <a:buSzPts val="1100"/>
              <a:buNone/>
              <a:defRPr>
                <a:solidFill>
                  <a:schemeClr val="accent1"/>
                </a:solidFill>
              </a:defRPr>
            </a:lvl4pPr>
            <a:lvl5pPr lvl="4" rtl="0" algn="l">
              <a:lnSpc>
                <a:spcPct val="110000"/>
              </a:lnSpc>
              <a:spcBef>
                <a:spcPts val="0"/>
              </a:spcBef>
              <a:spcAft>
                <a:spcPts val="0"/>
              </a:spcAft>
              <a:buClr>
                <a:schemeClr val="accent1"/>
              </a:buClr>
              <a:buSzPts val="1100"/>
              <a:buNone/>
              <a:defRPr>
                <a:solidFill>
                  <a:schemeClr val="accent1"/>
                </a:solidFill>
              </a:defRPr>
            </a:lvl5pPr>
            <a:lvl6pPr lvl="5" rtl="0" algn="l">
              <a:lnSpc>
                <a:spcPct val="110000"/>
              </a:lnSpc>
              <a:spcBef>
                <a:spcPts val="0"/>
              </a:spcBef>
              <a:spcAft>
                <a:spcPts val="0"/>
              </a:spcAft>
              <a:buClr>
                <a:schemeClr val="accent1"/>
              </a:buClr>
              <a:buSzPts val="1100"/>
              <a:buNone/>
              <a:defRPr>
                <a:solidFill>
                  <a:schemeClr val="accent1"/>
                </a:solidFill>
              </a:defRPr>
            </a:lvl6pPr>
            <a:lvl7pPr lvl="6" rtl="0" algn="l">
              <a:lnSpc>
                <a:spcPct val="110000"/>
              </a:lnSpc>
              <a:spcBef>
                <a:spcPts val="0"/>
              </a:spcBef>
              <a:spcAft>
                <a:spcPts val="0"/>
              </a:spcAft>
              <a:buClr>
                <a:schemeClr val="accent1"/>
              </a:buClr>
              <a:buSzPts val="1100"/>
              <a:buNone/>
              <a:defRPr>
                <a:solidFill>
                  <a:schemeClr val="accent1"/>
                </a:solidFill>
              </a:defRPr>
            </a:lvl7pPr>
            <a:lvl8pPr lvl="7" rtl="0" algn="l">
              <a:lnSpc>
                <a:spcPct val="110000"/>
              </a:lnSpc>
              <a:spcBef>
                <a:spcPts val="0"/>
              </a:spcBef>
              <a:spcAft>
                <a:spcPts val="0"/>
              </a:spcAft>
              <a:buClr>
                <a:schemeClr val="accent1"/>
              </a:buClr>
              <a:buSzPts val="1100"/>
              <a:buNone/>
              <a:defRPr>
                <a:solidFill>
                  <a:schemeClr val="accent1"/>
                </a:solidFill>
              </a:defRPr>
            </a:lvl8pPr>
            <a:lvl9pPr lvl="8" rtl="0" algn="l">
              <a:lnSpc>
                <a:spcPct val="110000"/>
              </a:lnSpc>
              <a:spcBef>
                <a:spcPts val="0"/>
              </a:spcBef>
              <a:spcAft>
                <a:spcPts val="0"/>
              </a:spcAft>
              <a:buClr>
                <a:schemeClr val="accent1"/>
              </a:buClr>
              <a:buSzPts val="1100"/>
              <a:buNone/>
              <a:defRPr>
                <a:solidFill>
                  <a:schemeClr val="accent1"/>
                </a:solidFill>
              </a:defRPr>
            </a:lvl9pPr>
          </a:lstStyle>
          <a:p/>
        </p:txBody>
      </p:sp>
      <p:sp>
        <p:nvSpPr>
          <p:cNvPr id="288" name="Google Shape;288;p78"/>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9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p:cSld name="OBJECT_2_1_2_1_1_1">
    <p:bg>
      <p:bgPr>
        <a:solidFill>
          <a:schemeClr val="dk1"/>
        </a:solidFill>
      </p:bgPr>
    </p:bg>
    <p:spTree>
      <p:nvGrpSpPr>
        <p:cNvPr id="289" name="Shape 289"/>
        <p:cNvGrpSpPr/>
        <p:nvPr/>
      </p:nvGrpSpPr>
      <p:grpSpPr>
        <a:xfrm>
          <a:off x="0" y="0"/>
          <a:ext cx="0" cy="0"/>
          <a:chOff x="0" y="0"/>
          <a:chExt cx="0" cy="0"/>
        </a:xfrm>
      </p:grpSpPr>
      <p:sp>
        <p:nvSpPr>
          <p:cNvPr id="290" name="Google Shape;290;p79"/>
          <p:cNvSpPr txBox="1"/>
          <p:nvPr>
            <p:ph type="title"/>
          </p:nvPr>
        </p:nvSpPr>
        <p:spPr>
          <a:xfrm>
            <a:off x="559200" y="413650"/>
            <a:ext cx="5913300" cy="9699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None/>
              <a:defRPr>
                <a:solidFill>
                  <a:schemeClr val="accent1"/>
                </a:solidFill>
              </a:defRPr>
            </a:lvl2pPr>
            <a:lvl3pPr lvl="2" rtl="0" algn="l">
              <a:lnSpc>
                <a:spcPct val="110000"/>
              </a:lnSpc>
              <a:spcBef>
                <a:spcPts val="0"/>
              </a:spcBef>
              <a:spcAft>
                <a:spcPts val="0"/>
              </a:spcAft>
              <a:buClr>
                <a:schemeClr val="accent1"/>
              </a:buClr>
              <a:buSzPts val="1100"/>
              <a:buNone/>
              <a:defRPr>
                <a:solidFill>
                  <a:schemeClr val="accent1"/>
                </a:solidFill>
              </a:defRPr>
            </a:lvl3pPr>
            <a:lvl4pPr lvl="3" rtl="0" algn="l">
              <a:lnSpc>
                <a:spcPct val="110000"/>
              </a:lnSpc>
              <a:spcBef>
                <a:spcPts val="0"/>
              </a:spcBef>
              <a:spcAft>
                <a:spcPts val="0"/>
              </a:spcAft>
              <a:buClr>
                <a:schemeClr val="accent1"/>
              </a:buClr>
              <a:buSzPts val="1100"/>
              <a:buNone/>
              <a:defRPr>
                <a:solidFill>
                  <a:schemeClr val="accent1"/>
                </a:solidFill>
              </a:defRPr>
            </a:lvl4pPr>
            <a:lvl5pPr lvl="4" rtl="0" algn="l">
              <a:lnSpc>
                <a:spcPct val="110000"/>
              </a:lnSpc>
              <a:spcBef>
                <a:spcPts val="0"/>
              </a:spcBef>
              <a:spcAft>
                <a:spcPts val="0"/>
              </a:spcAft>
              <a:buClr>
                <a:schemeClr val="accent1"/>
              </a:buClr>
              <a:buSzPts val="1100"/>
              <a:buNone/>
              <a:defRPr>
                <a:solidFill>
                  <a:schemeClr val="accent1"/>
                </a:solidFill>
              </a:defRPr>
            </a:lvl5pPr>
            <a:lvl6pPr lvl="5" rtl="0" algn="l">
              <a:lnSpc>
                <a:spcPct val="110000"/>
              </a:lnSpc>
              <a:spcBef>
                <a:spcPts val="0"/>
              </a:spcBef>
              <a:spcAft>
                <a:spcPts val="0"/>
              </a:spcAft>
              <a:buClr>
                <a:schemeClr val="accent1"/>
              </a:buClr>
              <a:buSzPts val="1100"/>
              <a:buNone/>
              <a:defRPr>
                <a:solidFill>
                  <a:schemeClr val="accent1"/>
                </a:solidFill>
              </a:defRPr>
            </a:lvl6pPr>
            <a:lvl7pPr lvl="6" rtl="0" algn="l">
              <a:lnSpc>
                <a:spcPct val="110000"/>
              </a:lnSpc>
              <a:spcBef>
                <a:spcPts val="0"/>
              </a:spcBef>
              <a:spcAft>
                <a:spcPts val="0"/>
              </a:spcAft>
              <a:buClr>
                <a:schemeClr val="accent1"/>
              </a:buClr>
              <a:buSzPts val="1100"/>
              <a:buNone/>
              <a:defRPr>
                <a:solidFill>
                  <a:schemeClr val="accent1"/>
                </a:solidFill>
              </a:defRPr>
            </a:lvl7pPr>
            <a:lvl8pPr lvl="7" rtl="0" algn="l">
              <a:lnSpc>
                <a:spcPct val="110000"/>
              </a:lnSpc>
              <a:spcBef>
                <a:spcPts val="0"/>
              </a:spcBef>
              <a:spcAft>
                <a:spcPts val="0"/>
              </a:spcAft>
              <a:buClr>
                <a:schemeClr val="accent1"/>
              </a:buClr>
              <a:buSzPts val="1100"/>
              <a:buNone/>
              <a:defRPr>
                <a:solidFill>
                  <a:schemeClr val="accent1"/>
                </a:solidFill>
              </a:defRPr>
            </a:lvl8pPr>
            <a:lvl9pPr lvl="8" rtl="0" algn="l">
              <a:lnSpc>
                <a:spcPct val="110000"/>
              </a:lnSpc>
              <a:spcBef>
                <a:spcPts val="0"/>
              </a:spcBef>
              <a:spcAft>
                <a:spcPts val="0"/>
              </a:spcAft>
              <a:buClr>
                <a:schemeClr val="accent1"/>
              </a:buClr>
              <a:buSzPts val="1100"/>
              <a:buNone/>
              <a:defRPr>
                <a:solidFill>
                  <a:schemeClr val="accent1"/>
                </a:solidFill>
              </a:defRPr>
            </a:lvl9pPr>
          </a:lstStyle>
          <a:p/>
        </p:txBody>
      </p:sp>
      <p:sp>
        <p:nvSpPr>
          <p:cNvPr id="291" name="Google Shape;291;p79"/>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Clr>
                <a:schemeClr val="lt1"/>
              </a:buClr>
              <a:buSzPts val="1800"/>
              <a:buChar char="•"/>
              <a:defRPr>
                <a:solidFill>
                  <a:schemeClr val="lt1"/>
                </a:solidFill>
              </a:defRPr>
            </a:lvl1pPr>
            <a:lvl2pPr indent="-317500" lvl="1" marL="914400" rtl="0" algn="l">
              <a:lnSpc>
                <a:spcPct val="110000"/>
              </a:lnSpc>
              <a:spcBef>
                <a:spcPts val="1600"/>
              </a:spcBef>
              <a:spcAft>
                <a:spcPts val="0"/>
              </a:spcAft>
              <a:buClr>
                <a:schemeClr val="lt1"/>
              </a:buClr>
              <a:buSzPts val="1400"/>
              <a:buChar char="•"/>
              <a:defRPr>
                <a:solidFill>
                  <a:schemeClr val="lt1"/>
                </a:solidFill>
              </a:defRPr>
            </a:lvl2pPr>
            <a:lvl3pPr indent="-342900" lvl="2" marL="1371600" rtl="0" algn="l">
              <a:lnSpc>
                <a:spcPct val="110000"/>
              </a:lnSpc>
              <a:spcBef>
                <a:spcPts val="1600"/>
              </a:spcBef>
              <a:spcAft>
                <a:spcPts val="0"/>
              </a:spcAft>
              <a:buClr>
                <a:schemeClr val="lt1"/>
              </a:buClr>
              <a:buSzPts val="1800"/>
              <a:buChar char="•"/>
              <a:defRPr>
                <a:solidFill>
                  <a:schemeClr val="lt1"/>
                </a:solidFill>
              </a:defRPr>
            </a:lvl3pPr>
            <a:lvl4pPr indent="-342900" lvl="3" marL="1828800" rtl="0" algn="l">
              <a:lnSpc>
                <a:spcPct val="90000"/>
              </a:lnSpc>
              <a:spcBef>
                <a:spcPts val="1600"/>
              </a:spcBef>
              <a:spcAft>
                <a:spcPts val="0"/>
              </a:spcAft>
              <a:buClr>
                <a:schemeClr val="lt1"/>
              </a:buClr>
              <a:buSzPts val="1800"/>
              <a:buChar char="•"/>
              <a:defRPr>
                <a:solidFill>
                  <a:schemeClr val="lt1"/>
                </a:solidFill>
              </a:defRPr>
            </a:lvl4pPr>
            <a:lvl5pPr indent="-342900" lvl="4" marL="2286000" rtl="0" algn="l">
              <a:lnSpc>
                <a:spcPct val="90000"/>
              </a:lnSpc>
              <a:spcBef>
                <a:spcPts val="1600"/>
              </a:spcBef>
              <a:spcAft>
                <a:spcPts val="0"/>
              </a:spcAft>
              <a:buClr>
                <a:schemeClr val="lt1"/>
              </a:buClr>
              <a:buSzPts val="1800"/>
              <a:buChar char="•"/>
              <a:defRPr>
                <a:solidFill>
                  <a:schemeClr val="lt1"/>
                </a:solidFill>
              </a:defRPr>
            </a:lvl5pPr>
            <a:lvl6pPr indent="-342900" lvl="5" marL="2743200" rtl="0" algn="l">
              <a:lnSpc>
                <a:spcPct val="90000"/>
              </a:lnSpc>
              <a:spcBef>
                <a:spcPts val="1600"/>
              </a:spcBef>
              <a:spcAft>
                <a:spcPts val="0"/>
              </a:spcAft>
              <a:buClr>
                <a:schemeClr val="lt1"/>
              </a:buClr>
              <a:buSzPts val="1800"/>
              <a:buChar char="•"/>
              <a:defRPr>
                <a:solidFill>
                  <a:schemeClr val="lt1"/>
                </a:solidFill>
              </a:defRPr>
            </a:lvl6pPr>
            <a:lvl7pPr indent="-342900" lvl="6" marL="3200400" rtl="0" algn="l">
              <a:lnSpc>
                <a:spcPct val="90000"/>
              </a:lnSpc>
              <a:spcBef>
                <a:spcPts val="1600"/>
              </a:spcBef>
              <a:spcAft>
                <a:spcPts val="0"/>
              </a:spcAft>
              <a:buClr>
                <a:schemeClr val="lt1"/>
              </a:buClr>
              <a:buSzPts val="1800"/>
              <a:buChar char="•"/>
              <a:defRPr>
                <a:solidFill>
                  <a:schemeClr val="lt1"/>
                </a:solidFill>
              </a:defRPr>
            </a:lvl7pPr>
            <a:lvl8pPr indent="-342900" lvl="7" marL="3657600" rtl="0" algn="l">
              <a:lnSpc>
                <a:spcPct val="90000"/>
              </a:lnSpc>
              <a:spcBef>
                <a:spcPts val="1600"/>
              </a:spcBef>
              <a:spcAft>
                <a:spcPts val="0"/>
              </a:spcAft>
              <a:buClr>
                <a:schemeClr val="lt1"/>
              </a:buClr>
              <a:buSzPts val="1800"/>
              <a:buChar char="•"/>
              <a:defRPr>
                <a:solidFill>
                  <a:schemeClr val="lt1"/>
                </a:solidFill>
              </a:defRPr>
            </a:lvl8pPr>
            <a:lvl9pPr indent="-342900" lvl="8" marL="4114800" rtl="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Light Blue">
  <p:cSld name="OBJECT_2_1_2_1_1_1_1">
    <p:bg>
      <p:bgPr>
        <a:solidFill>
          <a:schemeClr val="dk2"/>
        </a:solidFill>
      </p:bgPr>
    </p:bg>
    <p:spTree>
      <p:nvGrpSpPr>
        <p:cNvPr id="292" name="Shape 292"/>
        <p:cNvGrpSpPr/>
        <p:nvPr/>
      </p:nvGrpSpPr>
      <p:grpSpPr>
        <a:xfrm>
          <a:off x="0" y="0"/>
          <a:ext cx="0" cy="0"/>
          <a:chOff x="0" y="0"/>
          <a:chExt cx="0" cy="0"/>
        </a:xfrm>
      </p:grpSpPr>
      <p:sp>
        <p:nvSpPr>
          <p:cNvPr id="293" name="Google Shape;293;p80"/>
          <p:cNvSpPr txBox="1"/>
          <p:nvPr>
            <p:ph type="title"/>
          </p:nvPr>
        </p:nvSpPr>
        <p:spPr>
          <a:xfrm>
            <a:off x="559200" y="402775"/>
            <a:ext cx="5913300" cy="9810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lgn="l">
              <a:lnSpc>
                <a:spcPct val="110000"/>
              </a:lnSpc>
              <a:spcBef>
                <a:spcPts val="0"/>
              </a:spcBef>
              <a:spcAft>
                <a:spcPts val="0"/>
              </a:spcAft>
              <a:buClr>
                <a:schemeClr val="dk1"/>
              </a:buClr>
              <a:buSzPts val="1100"/>
              <a:buNone/>
              <a:defRPr>
                <a:solidFill>
                  <a:schemeClr val="dk1"/>
                </a:solidFill>
              </a:defRPr>
            </a:lvl2pPr>
            <a:lvl3pPr lvl="2" rtl="0" algn="l">
              <a:lnSpc>
                <a:spcPct val="110000"/>
              </a:lnSpc>
              <a:spcBef>
                <a:spcPts val="0"/>
              </a:spcBef>
              <a:spcAft>
                <a:spcPts val="0"/>
              </a:spcAft>
              <a:buClr>
                <a:schemeClr val="dk1"/>
              </a:buClr>
              <a:buSzPts val="1100"/>
              <a:buNone/>
              <a:defRPr>
                <a:solidFill>
                  <a:schemeClr val="dk1"/>
                </a:solidFill>
              </a:defRPr>
            </a:lvl3pPr>
            <a:lvl4pPr lvl="3" rtl="0" algn="l">
              <a:lnSpc>
                <a:spcPct val="110000"/>
              </a:lnSpc>
              <a:spcBef>
                <a:spcPts val="0"/>
              </a:spcBef>
              <a:spcAft>
                <a:spcPts val="0"/>
              </a:spcAft>
              <a:buClr>
                <a:schemeClr val="dk1"/>
              </a:buClr>
              <a:buSzPts val="1100"/>
              <a:buNone/>
              <a:defRPr>
                <a:solidFill>
                  <a:schemeClr val="dk1"/>
                </a:solidFill>
              </a:defRPr>
            </a:lvl4pPr>
            <a:lvl5pPr lvl="4" rtl="0" algn="l">
              <a:lnSpc>
                <a:spcPct val="110000"/>
              </a:lnSpc>
              <a:spcBef>
                <a:spcPts val="0"/>
              </a:spcBef>
              <a:spcAft>
                <a:spcPts val="0"/>
              </a:spcAft>
              <a:buClr>
                <a:schemeClr val="dk1"/>
              </a:buClr>
              <a:buSzPts val="1100"/>
              <a:buNone/>
              <a:defRPr>
                <a:solidFill>
                  <a:schemeClr val="dk1"/>
                </a:solidFill>
              </a:defRPr>
            </a:lvl5pPr>
            <a:lvl6pPr lvl="5" rtl="0" algn="l">
              <a:lnSpc>
                <a:spcPct val="110000"/>
              </a:lnSpc>
              <a:spcBef>
                <a:spcPts val="0"/>
              </a:spcBef>
              <a:spcAft>
                <a:spcPts val="0"/>
              </a:spcAft>
              <a:buClr>
                <a:schemeClr val="dk1"/>
              </a:buClr>
              <a:buSzPts val="1100"/>
              <a:buNone/>
              <a:defRPr>
                <a:solidFill>
                  <a:schemeClr val="dk1"/>
                </a:solidFill>
              </a:defRPr>
            </a:lvl6pPr>
            <a:lvl7pPr lvl="6" rtl="0" algn="l">
              <a:lnSpc>
                <a:spcPct val="110000"/>
              </a:lnSpc>
              <a:spcBef>
                <a:spcPts val="0"/>
              </a:spcBef>
              <a:spcAft>
                <a:spcPts val="0"/>
              </a:spcAft>
              <a:buClr>
                <a:schemeClr val="dk1"/>
              </a:buClr>
              <a:buSzPts val="1100"/>
              <a:buNone/>
              <a:defRPr>
                <a:solidFill>
                  <a:schemeClr val="dk1"/>
                </a:solidFill>
              </a:defRPr>
            </a:lvl7pPr>
            <a:lvl8pPr lvl="7" rtl="0" algn="l">
              <a:lnSpc>
                <a:spcPct val="110000"/>
              </a:lnSpc>
              <a:spcBef>
                <a:spcPts val="0"/>
              </a:spcBef>
              <a:spcAft>
                <a:spcPts val="0"/>
              </a:spcAft>
              <a:buClr>
                <a:schemeClr val="dk1"/>
              </a:buClr>
              <a:buSzPts val="1100"/>
              <a:buNone/>
              <a:defRPr>
                <a:solidFill>
                  <a:schemeClr val="dk1"/>
                </a:solidFill>
              </a:defRPr>
            </a:lvl8pPr>
            <a:lvl9pPr lvl="8" rtl="0" algn="l">
              <a:lnSpc>
                <a:spcPct val="110000"/>
              </a:lnSpc>
              <a:spcBef>
                <a:spcPts val="0"/>
              </a:spcBef>
              <a:spcAft>
                <a:spcPts val="0"/>
              </a:spcAft>
              <a:buClr>
                <a:schemeClr val="dk1"/>
              </a:buClr>
              <a:buSzPts val="1100"/>
              <a:buNone/>
              <a:defRPr>
                <a:solidFill>
                  <a:schemeClr val="dk1"/>
                </a:solidFill>
              </a:defRPr>
            </a:lvl9pPr>
          </a:lstStyle>
          <a:p/>
        </p:txBody>
      </p:sp>
      <p:sp>
        <p:nvSpPr>
          <p:cNvPr id="294" name="Google Shape;294;p80"/>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White">
  <p:cSld name="OBJECT_2_1_2_1_1_1_1_1_1">
    <p:bg>
      <p:bgPr>
        <a:solidFill>
          <a:schemeClr val="lt1"/>
        </a:solidFill>
      </p:bgPr>
    </p:bg>
    <p:spTree>
      <p:nvGrpSpPr>
        <p:cNvPr id="295" name="Shape 295"/>
        <p:cNvGrpSpPr/>
        <p:nvPr/>
      </p:nvGrpSpPr>
      <p:grpSpPr>
        <a:xfrm>
          <a:off x="0" y="0"/>
          <a:ext cx="0" cy="0"/>
          <a:chOff x="0" y="0"/>
          <a:chExt cx="0" cy="0"/>
        </a:xfrm>
      </p:grpSpPr>
      <p:sp>
        <p:nvSpPr>
          <p:cNvPr id="296" name="Google Shape;296;p81"/>
          <p:cNvSpPr txBox="1"/>
          <p:nvPr>
            <p:ph type="title"/>
          </p:nvPr>
        </p:nvSpPr>
        <p:spPr>
          <a:xfrm>
            <a:off x="559200" y="473525"/>
            <a:ext cx="5913300" cy="9102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1400"/>
              <a:buNone/>
              <a:defRPr/>
            </a:lvl1pPr>
            <a:lvl2pPr lvl="1" rtl="0" algn="l">
              <a:lnSpc>
                <a:spcPct val="110000"/>
              </a:lnSpc>
              <a:spcBef>
                <a:spcPts val="0"/>
              </a:spcBef>
              <a:spcAft>
                <a:spcPts val="0"/>
              </a:spcAft>
              <a:buClr>
                <a:schemeClr val="dk1"/>
              </a:buClr>
              <a:buSzPts val="1100"/>
              <a:buNone/>
              <a:defRPr>
                <a:solidFill>
                  <a:schemeClr val="dk1"/>
                </a:solidFill>
              </a:defRPr>
            </a:lvl2pPr>
            <a:lvl3pPr lvl="2" rtl="0" algn="l">
              <a:lnSpc>
                <a:spcPct val="110000"/>
              </a:lnSpc>
              <a:spcBef>
                <a:spcPts val="0"/>
              </a:spcBef>
              <a:spcAft>
                <a:spcPts val="0"/>
              </a:spcAft>
              <a:buClr>
                <a:schemeClr val="dk1"/>
              </a:buClr>
              <a:buSzPts val="1100"/>
              <a:buNone/>
              <a:defRPr>
                <a:solidFill>
                  <a:schemeClr val="dk1"/>
                </a:solidFill>
              </a:defRPr>
            </a:lvl3pPr>
            <a:lvl4pPr lvl="3" rtl="0" algn="l">
              <a:lnSpc>
                <a:spcPct val="110000"/>
              </a:lnSpc>
              <a:spcBef>
                <a:spcPts val="0"/>
              </a:spcBef>
              <a:spcAft>
                <a:spcPts val="0"/>
              </a:spcAft>
              <a:buClr>
                <a:schemeClr val="dk1"/>
              </a:buClr>
              <a:buSzPts val="1100"/>
              <a:buNone/>
              <a:defRPr>
                <a:solidFill>
                  <a:schemeClr val="dk1"/>
                </a:solidFill>
              </a:defRPr>
            </a:lvl4pPr>
            <a:lvl5pPr lvl="4" rtl="0" algn="l">
              <a:lnSpc>
                <a:spcPct val="110000"/>
              </a:lnSpc>
              <a:spcBef>
                <a:spcPts val="0"/>
              </a:spcBef>
              <a:spcAft>
                <a:spcPts val="0"/>
              </a:spcAft>
              <a:buClr>
                <a:schemeClr val="dk1"/>
              </a:buClr>
              <a:buSzPts val="1100"/>
              <a:buNone/>
              <a:defRPr>
                <a:solidFill>
                  <a:schemeClr val="dk1"/>
                </a:solidFill>
              </a:defRPr>
            </a:lvl5pPr>
            <a:lvl6pPr lvl="5" rtl="0" algn="l">
              <a:lnSpc>
                <a:spcPct val="110000"/>
              </a:lnSpc>
              <a:spcBef>
                <a:spcPts val="0"/>
              </a:spcBef>
              <a:spcAft>
                <a:spcPts val="0"/>
              </a:spcAft>
              <a:buClr>
                <a:schemeClr val="dk1"/>
              </a:buClr>
              <a:buSzPts val="1100"/>
              <a:buNone/>
              <a:defRPr>
                <a:solidFill>
                  <a:schemeClr val="dk1"/>
                </a:solidFill>
              </a:defRPr>
            </a:lvl6pPr>
            <a:lvl7pPr lvl="6" rtl="0" algn="l">
              <a:lnSpc>
                <a:spcPct val="110000"/>
              </a:lnSpc>
              <a:spcBef>
                <a:spcPts val="0"/>
              </a:spcBef>
              <a:spcAft>
                <a:spcPts val="0"/>
              </a:spcAft>
              <a:buClr>
                <a:schemeClr val="dk1"/>
              </a:buClr>
              <a:buSzPts val="1100"/>
              <a:buNone/>
              <a:defRPr>
                <a:solidFill>
                  <a:schemeClr val="dk1"/>
                </a:solidFill>
              </a:defRPr>
            </a:lvl7pPr>
            <a:lvl8pPr lvl="7" rtl="0" algn="l">
              <a:lnSpc>
                <a:spcPct val="110000"/>
              </a:lnSpc>
              <a:spcBef>
                <a:spcPts val="0"/>
              </a:spcBef>
              <a:spcAft>
                <a:spcPts val="0"/>
              </a:spcAft>
              <a:buClr>
                <a:schemeClr val="dk1"/>
              </a:buClr>
              <a:buSzPts val="1100"/>
              <a:buNone/>
              <a:defRPr>
                <a:solidFill>
                  <a:schemeClr val="dk1"/>
                </a:solidFill>
              </a:defRPr>
            </a:lvl8pPr>
            <a:lvl9pPr lvl="8" rtl="0" algn="l">
              <a:lnSpc>
                <a:spcPct val="110000"/>
              </a:lnSpc>
              <a:spcBef>
                <a:spcPts val="0"/>
              </a:spcBef>
              <a:spcAft>
                <a:spcPts val="0"/>
              </a:spcAft>
              <a:buClr>
                <a:schemeClr val="dk1"/>
              </a:buClr>
              <a:buSzPts val="1100"/>
              <a:buNone/>
              <a:defRPr>
                <a:solidFill>
                  <a:schemeClr val="dk1"/>
                </a:solidFill>
              </a:defRPr>
            </a:lvl9pPr>
          </a:lstStyle>
          <a:p/>
        </p:txBody>
      </p:sp>
      <p:sp>
        <p:nvSpPr>
          <p:cNvPr id="297" name="Google Shape;297;p81"/>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rtl="0" algn="l">
              <a:lnSpc>
                <a:spcPct val="110000"/>
              </a:lnSpc>
              <a:spcBef>
                <a:spcPts val="600"/>
              </a:spcBef>
              <a:spcAft>
                <a:spcPts val="0"/>
              </a:spcAft>
              <a:buSzPts val="1800"/>
              <a:buChar char="•"/>
              <a:defRPr/>
            </a:lvl1pPr>
            <a:lvl2pPr indent="-317500" lvl="1" marL="914400" rtl="0" algn="l">
              <a:lnSpc>
                <a:spcPct val="110000"/>
              </a:lnSpc>
              <a:spcBef>
                <a:spcPts val="1600"/>
              </a:spcBef>
              <a:spcAft>
                <a:spcPts val="0"/>
              </a:spcAft>
              <a:buSzPts val="1400"/>
              <a:buChar char="•"/>
              <a:defRPr/>
            </a:lvl2pPr>
            <a:lvl3pPr indent="-342900" lvl="2" marL="1371600" rtl="0" algn="l">
              <a:lnSpc>
                <a:spcPct val="110000"/>
              </a:lnSpc>
              <a:spcBef>
                <a:spcPts val="1600"/>
              </a:spcBef>
              <a:spcAft>
                <a:spcPts val="0"/>
              </a:spcAft>
              <a:buSzPts val="1800"/>
              <a:buChar char="•"/>
              <a:defRPr/>
            </a:lvl3pPr>
            <a:lvl4pPr indent="-342900" lvl="3" marL="1828800" rtl="0" algn="l">
              <a:lnSpc>
                <a:spcPct val="90000"/>
              </a:lnSpc>
              <a:spcBef>
                <a:spcPts val="1600"/>
              </a:spcBef>
              <a:spcAft>
                <a:spcPts val="0"/>
              </a:spcAft>
              <a:buSzPts val="1800"/>
              <a:buChar char="•"/>
              <a:defRPr/>
            </a:lvl4pPr>
            <a:lvl5pPr indent="-342900" lvl="4" marL="2286000" rtl="0" algn="l">
              <a:lnSpc>
                <a:spcPct val="90000"/>
              </a:lnSpc>
              <a:spcBef>
                <a:spcPts val="1600"/>
              </a:spcBef>
              <a:spcAft>
                <a:spcPts val="0"/>
              </a:spcAft>
              <a:buSzPts val="1800"/>
              <a:buChar char="•"/>
              <a:defRPr/>
            </a:lvl5pPr>
            <a:lvl6pPr indent="-342900" lvl="5" marL="2743200" rtl="0" algn="l">
              <a:lnSpc>
                <a:spcPct val="90000"/>
              </a:lnSpc>
              <a:spcBef>
                <a:spcPts val="1600"/>
              </a:spcBef>
              <a:spcAft>
                <a:spcPts val="0"/>
              </a:spcAft>
              <a:buSzPts val="1800"/>
              <a:buChar char="•"/>
              <a:defRPr/>
            </a:lvl6pPr>
            <a:lvl7pPr indent="-342900" lvl="6" marL="3200400" rtl="0" algn="l">
              <a:lnSpc>
                <a:spcPct val="90000"/>
              </a:lnSpc>
              <a:spcBef>
                <a:spcPts val="1600"/>
              </a:spcBef>
              <a:spcAft>
                <a:spcPts val="0"/>
              </a:spcAft>
              <a:buSzPts val="1800"/>
              <a:buChar char="•"/>
              <a:defRPr/>
            </a:lvl7pPr>
            <a:lvl8pPr indent="-342900" lvl="7" marL="3657600" rtl="0" algn="l">
              <a:lnSpc>
                <a:spcPct val="90000"/>
              </a:lnSpc>
              <a:spcBef>
                <a:spcPts val="1600"/>
              </a:spcBef>
              <a:spcAft>
                <a:spcPts val="0"/>
              </a:spcAft>
              <a:buSzPts val="1800"/>
              <a:buChar char="•"/>
              <a:defRPr/>
            </a:lvl8pPr>
            <a:lvl9pPr indent="-342900" lvl="8" marL="4114800" rtl="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Light Blue">
  <p:cSld name="OBJECT_1_2">
    <p:bg>
      <p:bgPr>
        <a:solidFill>
          <a:schemeClr val="dk2"/>
        </a:solidFill>
      </p:bgPr>
    </p:bg>
    <p:spTree>
      <p:nvGrpSpPr>
        <p:cNvPr id="298" name="Shape 298"/>
        <p:cNvGrpSpPr/>
        <p:nvPr/>
      </p:nvGrpSpPr>
      <p:grpSpPr>
        <a:xfrm>
          <a:off x="0" y="0"/>
          <a:ext cx="0" cy="0"/>
          <a:chOff x="0" y="0"/>
          <a:chExt cx="0" cy="0"/>
        </a:xfrm>
      </p:grpSpPr>
      <p:sp>
        <p:nvSpPr>
          <p:cNvPr id="299" name="Google Shape;299;p82"/>
          <p:cNvSpPr/>
          <p:nvPr>
            <p:ph idx="2" type="pic"/>
          </p:nvPr>
        </p:nvSpPr>
        <p:spPr>
          <a:xfrm>
            <a:off x="5178038" y="586125"/>
            <a:ext cx="3651000" cy="1985700"/>
          </a:xfrm>
          <a:prstGeom prst="roundRect">
            <a:avLst>
              <a:gd fmla="val 5331" name="adj"/>
            </a:avLst>
          </a:prstGeom>
          <a:noFill/>
          <a:ln>
            <a:noFill/>
          </a:ln>
        </p:spPr>
      </p:sp>
      <p:sp>
        <p:nvSpPr>
          <p:cNvPr id="300" name="Google Shape;300;p82"/>
          <p:cNvSpPr txBox="1"/>
          <p:nvPr>
            <p:ph type="title"/>
          </p:nvPr>
        </p:nvSpPr>
        <p:spPr>
          <a:xfrm>
            <a:off x="558000" y="375550"/>
            <a:ext cx="2375100" cy="140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1400"/>
              <a:buNone/>
              <a:defRPr/>
            </a:lvl1pPr>
            <a:lvl2pPr lvl="1"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2pPr>
            <a:lvl3pPr lvl="2"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3pPr>
            <a:lvl4pPr lvl="3"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4pPr>
            <a:lvl5pPr lvl="4"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5pPr>
            <a:lvl6pPr lvl="5"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6pPr>
            <a:lvl7pPr lvl="6"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7pPr>
            <a:lvl8pPr lvl="7"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8pPr>
            <a:lvl9pPr lvl="8" rtl="0"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9pPr>
          </a:lstStyle>
          <a:p/>
        </p:txBody>
      </p:sp>
      <p:sp>
        <p:nvSpPr>
          <p:cNvPr id="301" name="Google Shape;301;p82"/>
          <p:cNvSpPr txBox="1"/>
          <p:nvPr>
            <p:ph idx="1" type="body"/>
          </p:nvPr>
        </p:nvSpPr>
        <p:spPr>
          <a:xfrm>
            <a:off x="558001"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dk1"/>
              </a:buClr>
              <a:buSzPts val="1400"/>
              <a:buChar char="•"/>
              <a:defRPr/>
            </a:lvl1pPr>
            <a:lvl2pPr indent="-317500" lvl="1" marL="914400" rtl="0" algn="l">
              <a:lnSpc>
                <a:spcPct val="110000"/>
              </a:lnSpc>
              <a:spcBef>
                <a:spcPts val="1000"/>
              </a:spcBef>
              <a:spcAft>
                <a:spcPts val="0"/>
              </a:spcAft>
              <a:buClr>
                <a:schemeClr val="dk1"/>
              </a:buClr>
              <a:buSzPts val="1400"/>
              <a:buChar char="•"/>
              <a:defRPr/>
            </a:lvl2pPr>
            <a:lvl3pPr indent="-317500" lvl="2" marL="1371600" rtl="0" algn="l">
              <a:lnSpc>
                <a:spcPct val="110000"/>
              </a:lnSpc>
              <a:spcBef>
                <a:spcPts val="1000"/>
              </a:spcBef>
              <a:spcAft>
                <a:spcPts val="0"/>
              </a:spcAft>
              <a:buClr>
                <a:schemeClr val="dk1"/>
              </a:buClr>
              <a:buSzPts val="1400"/>
              <a:buChar char="•"/>
              <a:defRPr/>
            </a:lvl3pPr>
            <a:lvl4pPr indent="-317500" lvl="3" marL="1828800" rtl="0" algn="l">
              <a:lnSpc>
                <a:spcPct val="90000"/>
              </a:lnSpc>
              <a:spcBef>
                <a:spcPts val="1000"/>
              </a:spcBef>
              <a:spcAft>
                <a:spcPts val="0"/>
              </a:spcAft>
              <a:buClr>
                <a:schemeClr val="dk1"/>
              </a:buClr>
              <a:buSzPts val="1400"/>
              <a:buChar char="•"/>
              <a:defRPr/>
            </a:lvl4pPr>
            <a:lvl5pPr indent="-317500" lvl="4" marL="2286000" rtl="0" algn="l">
              <a:lnSpc>
                <a:spcPct val="90000"/>
              </a:lnSpc>
              <a:spcBef>
                <a:spcPts val="1000"/>
              </a:spcBef>
              <a:spcAft>
                <a:spcPts val="0"/>
              </a:spcAft>
              <a:buClr>
                <a:schemeClr val="dk1"/>
              </a:buClr>
              <a:buSzPts val="1400"/>
              <a:buChar char="•"/>
              <a:defRPr/>
            </a:lvl5pPr>
            <a:lvl6pPr indent="-317500" lvl="5" marL="2743200" rtl="0" algn="l">
              <a:lnSpc>
                <a:spcPct val="90000"/>
              </a:lnSpc>
              <a:spcBef>
                <a:spcPts val="1000"/>
              </a:spcBef>
              <a:spcAft>
                <a:spcPts val="0"/>
              </a:spcAft>
              <a:buClr>
                <a:schemeClr val="dk1"/>
              </a:buClr>
              <a:buSzPts val="1400"/>
              <a:buChar char="•"/>
              <a:defRPr/>
            </a:lvl6pPr>
            <a:lvl7pPr indent="-317500" lvl="6" marL="3200400" rtl="0" algn="l">
              <a:lnSpc>
                <a:spcPct val="90000"/>
              </a:lnSpc>
              <a:spcBef>
                <a:spcPts val="1000"/>
              </a:spcBef>
              <a:spcAft>
                <a:spcPts val="0"/>
              </a:spcAft>
              <a:buClr>
                <a:schemeClr val="dk1"/>
              </a:buClr>
              <a:buSzPts val="1400"/>
              <a:buChar char="•"/>
              <a:defRPr/>
            </a:lvl7pPr>
            <a:lvl8pPr indent="-317500" lvl="7" marL="3657600" rtl="0" algn="l">
              <a:lnSpc>
                <a:spcPct val="90000"/>
              </a:lnSpc>
              <a:spcBef>
                <a:spcPts val="1000"/>
              </a:spcBef>
              <a:spcAft>
                <a:spcPts val="0"/>
              </a:spcAft>
              <a:buClr>
                <a:schemeClr val="dk1"/>
              </a:buClr>
              <a:buSzPts val="1400"/>
              <a:buChar char="•"/>
              <a:defRPr/>
            </a:lvl8pPr>
            <a:lvl9pPr indent="-317500" lvl="8" marL="4114800" rtl="0" algn="l">
              <a:lnSpc>
                <a:spcPct val="90000"/>
              </a:lnSpc>
              <a:spcBef>
                <a:spcPts val="1000"/>
              </a:spcBef>
              <a:spcAft>
                <a:spcPts val="1000"/>
              </a:spcAft>
              <a:buClr>
                <a:schemeClr val="dk1"/>
              </a:buClr>
              <a:buSzPts val="1400"/>
              <a:buChar char="•"/>
              <a:defRPr/>
            </a:lvl9pPr>
          </a:lstStyle>
          <a:p/>
        </p:txBody>
      </p:sp>
      <p:sp>
        <p:nvSpPr>
          <p:cNvPr id="302" name="Google Shape;302;p82"/>
          <p:cNvSpPr/>
          <p:nvPr>
            <p:ph idx="3" type="pic"/>
          </p:nvPr>
        </p:nvSpPr>
        <p:spPr>
          <a:xfrm>
            <a:off x="3276750" y="586125"/>
            <a:ext cx="1749900" cy="1985700"/>
          </a:xfrm>
          <a:prstGeom prst="roundRect">
            <a:avLst>
              <a:gd fmla="val 5331" name="adj"/>
            </a:avLst>
          </a:prstGeom>
          <a:noFill/>
          <a:ln>
            <a:noFill/>
          </a:ln>
        </p:spPr>
      </p:sp>
      <p:sp>
        <p:nvSpPr>
          <p:cNvPr id="303" name="Google Shape;303;p82"/>
          <p:cNvSpPr/>
          <p:nvPr>
            <p:ph idx="4" type="pic"/>
          </p:nvPr>
        </p:nvSpPr>
        <p:spPr>
          <a:xfrm>
            <a:off x="5178031" y="2710781"/>
            <a:ext cx="1749900" cy="1885800"/>
          </a:xfrm>
          <a:prstGeom prst="roundRect">
            <a:avLst>
              <a:gd fmla="val 5331" name="adj"/>
            </a:avLst>
          </a:prstGeom>
          <a:noFill/>
          <a:ln>
            <a:noFill/>
          </a:ln>
        </p:spPr>
      </p:sp>
      <p:sp>
        <p:nvSpPr>
          <p:cNvPr id="304" name="Google Shape;304;p82"/>
          <p:cNvSpPr/>
          <p:nvPr>
            <p:ph idx="5" type="pic"/>
          </p:nvPr>
        </p:nvSpPr>
        <p:spPr>
          <a:xfrm>
            <a:off x="3276750" y="2710781"/>
            <a:ext cx="1749900" cy="1885800"/>
          </a:xfrm>
          <a:prstGeom prst="roundRect">
            <a:avLst>
              <a:gd fmla="val 5331" name="adj"/>
            </a:avLst>
          </a:prstGeom>
          <a:noFill/>
          <a:ln>
            <a:noFill/>
          </a:ln>
        </p:spPr>
      </p:sp>
      <p:sp>
        <p:nvSpPr>
          <p:cNvPr id="305" name="Google Shape;305;p82"/>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Dark">
  <p:cSld name="OBJECT_1_2_3">
    <p:bg>
      <p:bgPr>
        <a:solidFill>
          <a:schemeClr val="dk1"/>
        </a:solidFill>
      </p:bgPr>
    </p:bg>
    <p:spTree>
      <p:nvGrpSpPr>
        <p:cNvPr id="306" name="Shape 306"/>
        <p:cNvGrpSpPr/>
        <p:nvPr/>
      </p:nvGrpSpPr>
      <p:grpSpPr>
        <a:xfrm>
          <a:off x="0" y="0"/>
          <a:ext cx="0" cy="0"/>
          <a:chOff x="0" y="0"/>
          <a:chExt cx="0" cy="0"/>
        </a:xfrm>
      </p:grpSpPr>
      <p:sp>
        <p:nvSpPr>
          <p:cNvPr id="307" name="Google Shape;307;p83"/>
          <p:cNvSpPr/>
          <p:nvPr>
            <p:ph idx="2" type="pic"/>
          </p:nvPr>
        </p:nvSpPr>
        <p:spPr>
          <a:xfrm>
            <a:off x="5178038" y="586125"/>
            <a:ext cx="3651000" cy="1985700"/>
          </a:xfrm>
          <a:prstGeom prst="roundRect">
            <a:avLst>
              <a:gd fmla="val 5331" name="adj"/>
            </a:avLst>
          </a:prstGeom>
          <a:noFill/>
          <a:ln>
            <a:noFill/>
          </a:ln>
        </p:spPr>
      </p:sp>
      <p:sp>
        <p:nvSpPr>
          <p:cNvPr id="308" name="Google Shape;308;p83"/>
          <p:cNvSpPr txBox="1"/>
          <p:nvPr>
            <p:ph type="title"/>
          </p:nvPr>
        </p:nvSpPr>
        <p:spPr>
          <a:xfrm>
            <a:off x="558000" y="310250"/>
            <a:ext cx="2375100" cy="14751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400"/>
              <a:buNone/>
              <a:defRPr>
                <a:solidFill>
                  <a:schemeClr val="accent1"/>
                </a:solidFill>
              </a:defRPr>
            </a:lvl1pPr>
            <a:lvl2pPr lvl="1"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rtl="0"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309" name="Google Shape;309;p83"/>
          <p:cNvSpPr txBox="1"/>
          <p:nvPr>
            <p:ph idx="1" type="body"/>
          </p:nvPr>
        </p:nvSpPr>
        <p:spPr>
          <a:xfrm>
            <a:off x="558000" y="1831181"/>
            <a:ext cx="2292300" cy="3105300"/>
          </a:xfrm>
          <a:prstGeom prst="rect">
            <a:avLst/>
          </a:prstGeom>
          <a:noFill/>
          <a:ln>
            <a:noFill/>
          </a:ln>
        </p:spPr>
        <p:txBody>
          <a:bodyPr anchorCtr="0" anchor="t" bIns="0" lIns="0" spcFirstLastPara="1" rIns="0" wrap="square" tIns="0">
            <a:noAutofit/>
          </a:bodyPr>
          <a:lstStyle>
            <a:lvl1pPr indent="-317500" lvl="0" marL="457200" rtl="0" algn="l">
              <a:lnSpc>
                <a:spcPct val="110000"/>
              </a:lnSpc>
              <a:spcBef>
                <a:spcPts val="600"/>
              </a:spcBef>
              <a:spcAft>
                <a:spcPts val="0"/>
              </a:spcAft>
              <a:buClr>
                <a:schemeClr val="lt1"/>
              </a:buClr>
              <a:buSzPts val="1400"/>
              <a:buChar char="•"/>
              <a:defRPr>
                <a:solidFill>
                  <a:schemeClr val="lt1"/>
                </a:solidFill>
              </a:defRPr>
            </a:lvl1pPr>
            <a:lvl2pPr indent="-317500" lvl="1" marL="914400" rtl="0" algn="l">
              <a:lnSpc>
                <a:spcPct val="110000"/>
              </a:lnSpc>
              <a:spcBef>
                <a:spcPts val="1000"/>
              </a:spcBef>
              <a:spcAft>
                <a:spcPts val="0"/>
              </a:spcAft>
              <a:buClr>
                <a:schemeClr val="lt1"/>
              </a:buClr>
              <a:buSzPts val="1400"/>
              <a:buChar char="•"/>
              <a:defRPr>
                <a:solidFill>
                  <a:schemeClr val="lt1"/>
                </a:solidFill>
              </a:defRPr>
            </a:lvl2pPr>
            <a:lvl3pPr indent="-317500" lvl="2" marL="1371600" rtl="0" algn="l">
              <a:lnSpc>
                <a:spcPct val="90000"/>
              </a:lnSpc>
              <a:spcBef>
                <a:spcPts val="1000"/>
              </a:spcBef>
              <a:spcAft>
                <a:spcPts val="0"/>
              </a:spcAft>
              <a:buClr>
                <a:schemeClr val="lt1"/>
              </a:buClr>
              <a:buSzPts val="1400"/>
              <a:buChar char="•"/>
              <a:defRPr>
                <a:solidFill>
                  <a:schemeClr val="lt1"/>
                </a:solidFill>
              </a:defRPr>
            </a:lvl3pPr>
            <a:lvl4pPr indent="-317500" lvl="3" marL="1828800" rtl="0" algn="l">
              <a:lnSpc>
                <a:spcPct val="90000"/>
              </a:lnSpc>
              <a:spcBef>
                <a:spcPts val="1000"/>
              </a:spcBef>
              <a:spcAft>
                <a:spcPts val="0"/>
              </a:spcAft>
              <a:buClr>
                <a:schemeClr val="lt1"/>
              </a:buClr>
              <a:buSzPts val="1400"/>
              <a:buChar char="•"/>
              <a:defRPr>
                <a:solidFill>
                  <a:schemeClr val="lt1"/>
                </a:solidFill>
              </a:defRPr>
            </a:lvl4pPr>
            <a:lvl5pPr indent="-317500" lvl="4" marL="2286000" rtl="0" algn="l">
              <a:lnSpc>
                <a:spcPct val="90000"/>
              </a:lnSpc>
              <a:spcBef>
                <a:spcPts val="1000"/>
              </a:spcBef>
              <a:spcAft>
                <a:spcPts val="0"/>
              </a:spcAft>
              <a:buClr>
                <a:schemeClr val="lt1"/>
              </a:buClr>
              <a:buSzPts val="1400"/>
              <a:buChar char="•"/>
              <a:defRPr>
                <a:solidFill>
                  <a:schemeClr val="lt1"/>
                </a:solidFill>
              </a:defRPr>
            </a:lvl5pPr>
            <a:lvl6pPr indent="-317500" lvl="5" marL="2743200" rtl="0" algn="l">
              <a:lnSpc>
                <a:spcPct val="90000"/>
              </a:lnSpc>
              <a:spcBef>
                <a:spcPts val="1000"/>
              </a:spcBef>
              <a:spcAft>
                <a:spcPts val="0"/>
              </a:spcAft>
              <a:buClr>
                <a:schemeClr val="lt1"/>
              </a:buClr>
              <a:buSzPts val="1400"/>
              <a:buChar char="•"/>
              <a:defRPr>
                <a:solidFill>
                  <a:schemeClr val="lt1"/>
                </a:solidFill>
              </a:defRPr>
            </a:lvl6pPr>
            <a:lvl7pPr indent="-317500" lvl="6" marL="3200400" rtl="0" algn="l">
              <a:lnSpc>
                <a:spcPct val="90000"/>
              </a:lnSpc>
              <a:spcBef>
                <a:spcPts val="1000"/>
              </a:spcBef>
              <a:spcAft>
                <a:spcPts val="0"/>
              </a:spcAft>
              <a:buClr>
                <a:schemeClr val="lt1"/>
              </a:buClr>
              <a:buSzPts val="1400"/>
              <a:buChar char="•"/>
              <a:defRPr>
                <a:solidFill>
                  <a:schemeClr val="lt1"/>
                </a:solidFill>
              </a:defRPr>
            </a:lvl7pPr>
            <a:lvl8pPr indent="-317500" lvl="7" marL="3657600" rtl="0" algn="l">
              <a:lnSpc>
                <a:spcPct val="90000"/>
              </a:lnSpc>
              <a:spcBef>
                <a:spcPts val="1000"/>
              </a:spcBef>
              <a:spcAft>
                <a:spcPts val="0"/>
              </a:spcAft>
              <a:buClr>
                <a:schemeClr val="lt1"/>
              </a:buClr>
              <a:buSzPts val="1400"/>
              <a:buChar char="•"/>
              <a:defRPr>
                <a:solidFill>
                  <a:schemeClr val="lt1"/>
                </a:solidFill>
              </a:defRPr>
            </a:lvl8pPr>
            <a:lvl9pPr indent="-317500" lvl="8" marL="4114800" rtl="0" algn="l">
              <a:lnSpc>
                <a:spcPct val="90000"/>
              </a:lnSpc>
              <a:spcBef>
                <a:spcPts val="1000"/>
              </a:spcBef>
              <a:spcAft>
                <a:spcPts val="1000"/>
              </a:spcAft>
              <a:buClr>
                <a:schemeClr val="lt1"/>
              </a:buClr>
              <a:buSzPts val="1400"/>
              <a:buChar char="•"/>
              <a:defRPr>
                <a:solidFill>
                  <a:schemeClr val="lt1"/>
                </a:solidFill>
              </a:defRPr>
            </a:lvl9pPr>
          </a:lstStyle>
          <a:p/>
        </p:txBody>
      </p:sp>
      <p:sp>
        <p:nvSpPr>
          <p:cNvPr id="310" name="Google Shape;310;p83"/>
          <p:cNvSpPr/>
          <p:nvPr>
            <p:ph idx="3" type="pic"/>
          </p:nvPr>
        </p:nvSpPr>
        <p:spPr>
          <a:xfrm>
            <a:off x="3276750" y="586125"/>
            <a:ext cx="1749900" cy="1985700"/>
          </a:xfrm>
          <a:prstGeom prst="roundRect">
            <a:avLst>
              <a:gd fmla="val 5331" name="adj"/>
            </a:avLst>
          </a:prstGeom>
          <a:noFill/>
          <a:ln>
            <a:noFill/>
          </a:ln>
        </p:spPr>
      </p:sp>
      <p:sp>
        <p:nvSpPr>
          <p:cNvPr id="311" name="Google Shape;311;p83"/>
          <p:cNvSpPr/>
          <p:nvPr>
            <p:ph idx="4" type="pic"/>
          </p:nvPr>
        </p:nvSpPr>
        <p:spPr>
          <a:xfrm>
            <a:off x="5178031" y="2710781"/>
            <a:ext cx="1749900" cy="1885800"/>
          </a:xfrm>
          <a:prstGeom prst="roundRect">
            <a:avLst>
              <a:gd fmla="val 5331" name="adj"/>
            </a:avLst>
          </a:prstGeom>
          <a:noFill/>
          <a:ln>
            <a:noFill/>
          </a:ln>
        </p:spPr>
      </p:sp>
      <p:sp>
        <p:nvSpPr>
          <p:cNvPr id="312" name="Google Shape;312;p83"/>
          <p:cNvSpPr/>
          <p:nvPr>
            <p:ph idx="5" type="pic"/>
          </p:nvPr>
        </p:nvSpPr>
        <p:spPr>
          <a:xfrm>
            <a:off x="3276750" y="2710781"/>
            <a:ext cx="1749900" cy="1885800"/>
          </a:xfrm>
          <a:prstGeom prst="roundRect">
            <a:avLst>
              <a:gd fmla="val 5331" name="adj"/>
            </a:avLst>
          </a:prstGeom>
          <a:noFill/>
          <a:ln>
            <a:noFill/>
          </a:ln>
        </p:spPr>
      </p:sp>
      <p:sp>
        <p:nvSpPr>
          <p:cNvPr id="313" name="Google Shape;313;p83"/>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frame 10" showMasterSp="0">
  <p:cSld name="TITLE_1">
    <p:spTree>
      <p:nvGrpSpPr>
        <p:cNvPr id="317" name="Shape 317"/>
        <p:cNvGrpSpPr/>
        <p:nvPr/>
      </p:nvGrpSpPr>
      <p:grpSpPr>
        <a:xfrm>
          <a:off x="0" y="0"/>
          <a:ext cx="0" cy="0"/>
          <a:chOff x="0" y="0"/>
          <a:chExt cx="0" cy="0"/>
        </a:xfrm>
      </p:grpSpPr>
      <p:pic>
        <p:nvPicPr>
          <p:cNvPr id="318" name="Google Shape;318;p85"/>
          <p:cNvPicPr preferRelativeResize="0"/>
          <p:nvPr/>
        </p:nvPicPr>
        <p:blipFill>
          <a:blip r:embed="rId2">
            <a:alphaModFix/>
          </a:blip>
          <a:stretch>
            <a:fillRect/>
          </a:stretch>
        </p:blipFill>
        <p:spPr>
          <a:xfrm>
            <a:off x="0" y="0"/>
            <a:ext cx="9144000" cy="5148000"/>
          </a:xfrm>
          <a:prstGeom prst="rect">
            <a:avLst/>
          </a:prstGeom>
          <a:noFill/>
          <a:ln>
            <a:noFill/>
          </a:ln>
        </p:spPr>
      </p:pic>
      <p:pic>
        <p:nvPicPr>
          <p:cNvPr id="319" name="Google Shape;319;p85"/>
          <p:cNvPicPr preferRelativeResize="0"/>
          <p:nvPr/>
        </p:nvPicPr>
        <p:blipFill>
          <a:blip r:embed="rId3">
            <a:alphaModFix/>
          </a:blip>
          <a:stretch>
            <a:fillRect/>
          </a:stretch>
        </p:blipFill>
        <p:spPr>
          <a:xfrm>
            <a:off x="2550962" y="1324950"/>
            <a:ext cx="4042073" cy="19225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showMasterSp="0">
  <p:cSld name="TITLE_1_5">
    <p:spTree>
      <p:nvGrpSpPr>
        <p:cNvPr id="320" name="Shape 320"/>
        <p:cNvGrpSpPr/>
        <p:nvPr/>
      </p:nvGrpSpPr>
      <p:grpSpPr>
        <a:xfrm>
          <a:off x="0" y="0"/>
          <a:ext cx="0" cy="0"/>
          <a:chOff x="0" y="0"/>
          <a:chExt cx="0" cy="0"/>
        </a:xfrm>
      </p:grpSpPr>
      <p:pic>
        <p:nvPicPr>
          <p:cNvPr id="321" name="Google Shape;321;p86"/>
          <p:cNvPicPr preferRelativeResize="0"/>
          <p:nvPr/>
        </p:nvPicPr>
        <p:blipFill>
          <a:blip r:embed="rId2">
            <a:alphaModFix/>
          </a:blip>
          <a:stretch>
            <a:fillRect/>
          </a:stretch>
        </p:blipFill>
        <p:spPr>
          <a:xfrm>
            <a:off x="0" y="0"/>
            <a:ext cx="9144000" cy="5148000"/>
          </a:xfrm>
          <a:prstGeom prst="rect">
            <a:avLst/>
          </a:prstGeom>
          <a:noFill/>
          <a:ln>
            <a:noFill/>
          </a:ln>
        </p:spPr>
      </p:pic>
      <p:pic>
        <p:nvPicPr>
          <p:cNvPr id="322" name="Google Shape;322;p86"/>
          <p:cNvPicPr preferRelativeResize="0"/>
          <p:nvPr/>
        </p:nvPicPr>
        <p:blipFill>
          <a:blip r:embed="rId3">
            <a:alphaModFix/>
          </a:blip>
          <a:stretch>
            <a:fillRect/>
          </a:stretch>
        </p:blipFill>
        <p:spPr>
          <a:xfrm>
            <a:off x="2550962" y="1324950"/>
            <a:ext cx="4042073" cy="19225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Static Opener with Logo " showMasterSp="0">
  <p:cSld name="TITLE_1_4">
    <p:spTree>
      <p:nvGrpSpPr>
        <p:cNvPr id="323" name="Shape 323"/>
        <p:cNvGrpSpPr/>
        <p:nvPr/>
      </p:nvGrpSpPr>
      <p:grpSpPr>
        <a:xfrm>
          <a:off x="0" y="0"/>
          <a:ext cx="0" cy="0"/>
          <a:chOff x="0" y="0"/>
          <a:chExt cx="0" cy="0"/>
        </a:xfrm>
      </p:grpSpPr>
      <p:pic>
        <p:nvPicPr>
          <p:cNvPr id="324" name="Google Shape;324;p87"/>
          <p:cNvPicPr preferRelativeResize="0"/>
          <p:nvPr/>
        </p:nvPicPr>
        <p:blipFill>
          <a:blip r:embed="rId2">
            <a:alphaModFix/>
          </a:blip>
          <a:stretch>
            <a:fillRect/>
          </a:stretch>
        </p:blipFill>
        <p:spPr>
          <a:xfrm>
            <a:off x="5" y="0"/>
            <a:ext cx="9144000" cy="5148001"/>
          </a:xfrm>
          <a:prstGeom prst="rect">
            <a:avLst/>
          </a:prstGeom>
          <a:noFill/>
          <a:ln>
            <a:noFill/>
          </a:ln>
        </p:spPr>
      </p:pic>
      <p:pic>
        <p:nvPicPr>
          <p:cNvPr id="325" name="Google Shape;325;p87"/>
          <p:cNvPicPr preferRelativeResize="0"/>
          <p:nvPr/>
        </p:nvPicPr>
        <p:blipFill>
          <a:blip r:embed="rId3">
            <a:alphaModFix/>
          </a:blip>
          <a:stretch>
            <a:fillRect/>
          </a:stretch>
        </p:blipFill>
        <p:spPr>
          <a:xfrm>
            <a:off x="2550962" y="1324950"/>
            <a:ext cx="4042073" cy="19225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Animated Opener with Logo" showMasterSp="0">
  <p:cSld name="TITLE_1_3">
    <p:spTree>
      <p:nvGrpSpPr>
        <p:cNvPr id="326" name="Shape 326"/>
        <p:cNvGrpSpPr/>
        <p:nvPr/>
      </p:nvGrpSpPr>
      <p:grpSpPr>
        <a:xfrm>
          <a:off x="0" y="0"/>
          <a:ext cx="0" cy="0"/>
          <a:chOff x="0" y="0"/>
          <a:chExt cx="0" cy="0"/>
        </a:xfrm>
      </p:grpSpPr>
      <p:pic>
        <p:nvPicPr>
          <p:cNvPr id="327" name="Google Shape;327;p88"/>
          <p:cNvPicPr preferRelativeResize="0"/>
          <p:nvPr/>
        </p:nvPicPr>
        <p:blipFill>
          <a:blip r:embed="rId2">
            <a:alphaModFix/>
          </a:blip>
          <a:stretch>
            <a:fillRect/>
          </a:stretch>
        </p:blipFill>
        <p:spPr>
          <a:xfrm>
            <a:off x="0" y="0"/>
            <a:ext cx="9144000" cy="5148000"/>
          </a:xfrm>
          <a:prstGeom prst="rect">
            <a:avLst/>
          </a:prstGeom>
          <a:noFill/>
          <a:ln>
            <a:noFill/>
          </a:ln>
        </p:spPr>
      </p:pic>
      <p:pic>
        <p:nvPicPr>
          <p:cNvPr id="328" name="Google Shape;328;p88"/>
          <p:cNvPicPr preferRelativeResize="0"/>
          <p:nvPr/>
        </p:nvPicPr>
        <p:blipFill>
          <a:blip r:embed="rId3">
            <a:alphaModFix/>
          </a:blip>
          <a:stretch>
            <a:fillRect/>
          </a:stretch>
        </p:blipFill>
        <p:spPr>
          <a:xfrm>
            <a:off x="2550587" y="1325100"/>
            <a:ext cx="4042801" cy="19224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329" name="Shape 329"/>
        <p:cNvGrpSpPr/>
        <p:nvPr/>
      </p:nvGrpSpPr>
      <p:grpSpPr>
        <a:xfrm>
          <a:off x="0" y="0"/>
          <a:ext cx="0" cy="0"/>
          <a:chOff x="0" y="0"/>
          <a:chExt cx="0" cy="0"/>
        </a:xfrm>
      </p:grpSpPr>
      <p:pic>
        <p:nvPicPr>
          <p:cNvPr id="330" name="Google Shape;330;p89"/>
          <p:cNvPicPr preferRelativeResize="0"/>
          <p:nvPr/>
        </p:nvPicPr>
        <p:blipFill>
          <a:blip r:embed="rId2">
            <a:alphaModFix/>
          </a:blip>
          <a:stretch>
            <a:fillRect/>
          </a:stretch>
        </p:blipFill>
        <p:spPr>
          <a:xfrm>
            <a:off x="0" y="0"/>
            <a:ext cx="9144000" cy="5148001"/>
          </a:xfrm>
          <a:prstGeom prst="rect">
            <a:avLst/>
          </a:prstGeom>
          <a:noFill/>
          <a:ln>
            <a:noFill/>
          </a:ln>
        </p:spPr>
      </p:pic>
      <p:pic>
        <p:nvPicPr>
          <p:cNvPr id="331" name="Google Shape;331;p89"/>
          <p:cNvPicPr preferRelativeResize="0"/>
          <p:nvPr/>
        </p:nvPicPr>
        <p:blipFill>
          <a:blip r:embed="rId3">
            <a:alphaModFix/>
          </a:blip>
          <a:stretch>
            <a:fillRect/>
          </a:stretch>
        </p:blipFill>
        <p:spPr>
          <a:xfrm>
            <a:off x="2550587" y="1325100"/>
            <a:ext cx="4042801" cy="19224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showMasterSp="0">
  <p:cSld name="TITLE_1_3_1">
    <p:bg>
      <p:bgPr>
        <a:solidFill>
          <a:schemeClr val="dk1"/>
        </a:solidFill>
      </p:bgPr>
    </p:bg>
    <p:spTree>
      <p:nvGrpSpPr>
        <p:cNvPr id="332" name="Shape 332"/>
        <p:cNvGrpSpPr/>
        <p:nvPr/>
      </p:nvGrpSpPr>
      <p:grpSpPr>
        <a:xfrm>
          <a:off x="0" y="0"/>
          <a:ext cx="0" cy="0"/>
          <a:chOff x="0" y="0"/>
          <a:chExt cx="0" cy="0"/>
        </a:xfrm>
      </p:grpSpPr>
      <p:pic>
        <p:nvPicPr>
          <p:cNvPr id="333" name="Google Shape;333;p90"/>
          <p:cNvPicPr preferRelativeResize="0"/>
          <p:nvPr/>
        </p:nvPicPr>
        <p:blipFill>
          <a:blip r:embed="rId2">
            <a:alphaModFix amt="52999"/>
          </a:blip>
          <a:stretch>
            <a:fillRect/>
          </a:stretch>
        </p:blipFill>
        <p:spPr>
          <a:xfrm>
            <a:off x="0" y="0"/>
            <a:ext cx="9144000" cy="5148001"/>
          </a:xfrm>
          <a:prstGeom prst="rect">
            <a:avLst/>
          </a:prstGeom>
          <a:noFill/>
          <a:ln>
            <a:noFill/>
          </a:ln>
        </p:spPr>
      </p:pic>
      <p:pic>
        <p:nvPicPr>
          <p:cNvPr id="334" name="Google Shape;334;p90"/>
          <p:cNvPicPr preferRelativeResize="0"/>
          <p:nvPr/>
        </p:nvPicPr>
        <p:blipFill>
          <a:blip r:embed="rId3">
            <a:alphaModFix/>
          </a:blip>
          <a:stretch>
            <a:fillRect/>
          </a:stretch>
        </p:blipFill>
        <p:spPr>
          <a:xfrm>
            <a:off x="426950" y="1324950"/>
            <a:ext cx="4042073" cy="19225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 Proprietary and confidential" showMasterSp="0">
  <p:cSld name="TITLE_1_3_1_3">
    <p:bg>
      <p:bgPr>
        <a:solidFill>
          <a:schemeClr val="dk1"/>
        </a:solidFill>
      </p:bgPr>
    </p:bg>
    <p:spTree>
      <p:nvGrpSpPr>
        <p:cNvPr id="335" name="Shape 335"/>
        <p:cNvGrpSpPr/>
        <p:nvPr/>
      </p:nvGrpSpPr>
      <p:grpSpPr>
        <a:xfrm>
          <a:off x="0" y="0"/>
          <a:ext cx="0" cy="0"/>
          <a:chOff x="0" y="0"/>
          <a:chExt cx="0" cy="0"/>
        </a:xfrm>
      </p:grpSpPr>
      <p:pic>
        <p:nvPicPr>
          <p:cNvPr id="336" name="Google Shape;336;p91"/>
          <p:cNvPicPr preferRelativeResize="0"/>
          <p:nvPr/>
        </p:nvPicPr>
        <p:blipFill>
          <a:blip r:embed="rId2">
            <a:alphaModFix/>
          </a:blip>
          <a:stretch>
            <a:fillRect/>
          </a:stretch>
        </p:blipFill>
        <p:spPr>
          <a:xfrm>
            <a:off x="5" y="0"/>
            <a:ext cx="9144000" cy="5148001"/>
          </a:xfrm>
          <a:prstGeom prst="rect">
            <a:avLst/>
          </a:prstGeom>
          <a:noFill/>
          <a:ln>
            <a:noFill/>
          </a:ln>
        </p:spPr>
      </p:pic>
      <p:pic>
        <p:nvPicPr>
          <p:cNvPr id="337" name="Google Shape;337;p91"/>
          <p:cNvPicPr preferRelativeResize="0"/>
          <p:nvPr/>
        </p:nvPicPr>
        <p:blipFill>
          <a:blip r:embed="rId3">
            <a:alphaModFix/>
          </a:blip>
          <a:stretch>
            <a:fillRect/>
          </a:stretch>
        </p:blipFill>
        <p:spPr>
          <a:xfrm>
            <a:off x="426950" y="949163"/>
            <a:ext cx="4042073" cy="1922500"/>
          </a:xfrm>
          <a:prstGeom prst="rect">
            <a:avLst/>
          </a:prstGeom>
          <a:noFill/>
          <a:ln>
            <a:noFill/>
          </a:ln>
        </p:spPr>
      </p:pic>
      <p:sp>
        <p:nvSpPr>
          <p:cNvPr id="338" name="Google Shape;338;p91"/>
          <p:cNvSpPr txBox="1"/>
          <p:nvPr/>
        </p:nvSpPr>
        <p:spPr>
          <a:xfrm>
            <a:off x="426950" y="3190675"/>
            <a:ext cx="30816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800">
                <a:solidFill>
                  <a:schemeClr val="accent1"/>
                </a:solidFill>
                <a:latin typeface="Inter Tight SemiBold"/>
                <a:ea typeface="Inter Tight SemiBold"/>
                <a:cs typeface="Inter Tight SemiBold"/>
                <a:sym typeface="Inter Tight SemiBold"/>
              </a:rPr>
              <a:t>Proprietary and confidential ©2023 Sui. All rights reserved. </a:t>
            </a:r>
            <a:br>
              <a:rPr lang="zh-CN" sz="800">
                <a:solidFill>
                  <a:schemeClr val="accent1"/>
                </a:solidFill>
                <a:latin typeface="Inter Tight SemiBold"/>
                <a:ea typeface="Inter Tight SemiBold"/>
                <a:cs typeface="Inter Tight SemiBold"/>
                <a:sym typeface="Inter Tight SemiBold"/>
              </a:rPr>
            </a:br>
            <a:r>
              <a:rPr lang="zh-CN" sz="800">
                <a:solidFill>
                  <a:schemeClr val="accent1"/>
                </a:solidFill>
                <a:latin typeface="Inter Tight SemiBold"/>
                <a:ea typeface="Inter Tight SemiBold"/>
                <a:cs typeface="Inter Tight SemiBold"/>
                <a:sym typeface="Inter Tight SemiBold"/>
              </a:rPr>
              <a:t>No part of this document may be reproduced or utilized in any form or by any means, electronic or mechanical, including photocopying, recording, or by any information storage or retrieval systems, without permission in writing from Sui. </a:t>
            </a:r>
            <a:br>
              <a:rPr lang="zh-CN" sz="800">
                <a:solidFill>
                  <a:schemeClr val="accent1"/>
                </a:solidFill>
                <a:latin typeface="Inter Tight SemiBold"/>
                <a:ea typeface="Inter Tight SemiBold"/>
                <a:cs typeface="Inter Tight SemiBold"/>
                <a:sym typeface="Inter Tight SemiBold"/>
              </a:rPr>
            </a:br>
            <a:r>
              <a:rPr lang="zh-CN" sz="800">
                <a:solidFill>
                  <a:schemeClr val="accent1"/>
                </a:solidFill>
                <a:latin typeface="Inter Tight SemiBold"/>
                <a:ea typeface="Inter Tight SemiBold"/>
                <a:cs typeface="Inter Tight SemiBold"/>
                <a:sym typeface="Inter Tight SemiBold"/>
              </a:rPr>
              <a:t>This document is intended only for the use of the individual or entity to whom it is addressed. All recipients of this document are notified that the information contained herein includes proprietary information of Sui, and recipient may not make use of, disseminate, or in any way disclose this document or any of the enclosed information to any person other than employees of addressee to the extent necessary for consultations with authorized personnel of Sui.</a:t>
            </a:r>
            <a:endParaRPr sz="800">
              <a:solidFill>
                <a:schemeClr val="accent1"/>
              </a:solidFill>
              <a:latin typeface="Inter Tight SemiBold"/>
              <a:ea typeface="Inter Tight SemiBold"/>
              <a:cs typeface="Inter Tight SemiBold"/>
              <a:sym typeface="Inter Tight SemiBo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Animated" showMasterSp="0">
  <p:cSld name="TITLE_1_3_1_2">
    <p:bg>
      <p:bgPr>
        <a:solidFill>
          <a:schemeClr val="dk1"/>
        </a:solidFill>
      </p:bgPr>
    </p:bg>
    <p:spTree>
      <p:nvGrpSpPr>
        <p:cNvPr id="339" name="Shape 339"/>
        <p:cNvGrpSpPr/>
        <p:nvPr/>
      </p:nvGrpSpPr>
      <p:grpSpPr>
        <a:xfrm>
          <a:off x="0" y="0"/>
          <a:ext cx="0" cy="0"/>
          <a:chOff x="0" y="0"/>
          <a:chExt cx="0" cy="0"/>
        </a:xfrm>
      </p:grpSpPr>
      <p:pic>
        <p:nvPicPr>
          <p:cNvPr id="340" name="Google Shape;340;p92"/>
          <p:cNvPicPr preferRelativeResize="0"/>
          <p:nvPr/>
        </p:nvPicPr>
        <p:blipFill>
          <a:blip r:embed="rId2">
            <a:alphaModFix/>
          </a:blip>
          <a:stretch>
            <a:fillRect/>
          </a:stretch>
        </p:blipFill>
        <p:spPr>
          <a:xfrm>
            <a:off x="0" y="0"/>
            <a:ext cx="9144000" cy="5148000"/>
          </a:xfrm>
          <a:prstGeom prst="rect">
            <a:avLst/>
          </a:prstGeom>
          <a:noFill/>
          <a:ln>
            <a:noFill/>
          </a:ln>
        </p:spPr>
      </p:pic>
      <p:pic>
        <p:nvPicPr>
          <p:cNvPr id="341" name="Google Shape;341;p92"/>
          <p:cNvPicPr preferRelativeResize="0"/>
          <p:nvPr/>
        </p:nvPicPr>
        <p:blipFill>
          <a:blip r:embed="rId3">
            <a:alphaModFix/>
          </a:blip>
          <a:stretch>
            <a:fillRect/>
          </a:stretch>
        </p:blipFill>
        <p:spPr>
          <a:xfrm>
            <a:off x="426950" y="1324950"/>
            <a:ext cx="4042073" cy="19225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Light" showMasterSp="0">
  <p:cSld name="TITLE_1_3_1_1">
    <p:bg>
      <p:bgPr>
        <a:solidFill>
          <a:schemeClr val="dk1"/>
        </a:solidFill>
      </p:bgPr>
    </p:bg>
    <p:spTree>
      <p:nvGrpSpPr>
        <p:cNvPr id="342" name="Shape 342"/>
        <p:cNvGrpSpPr/>
        <p:nvPr/>
      </p:nvGrpSpPr>
      <p:grpSpPr>
        <a:xfrm>
          <a:off x="0" y="0"/>
          <a:ext cx="0" cy="0"/>
          <a:chOff x="0" y="0"/>
          <a:chExt cx="0" cy="0"/>
        </a:xfrm>
      </p:grpSpPr>
      <p:pic>
        <p:nvPicPr>
          <p:cNvPr id="343" name="Google Shape;343;p93"/>
          <p:cNvPicPr preferRelativeResize="0"/>
          <p:nvPr/>
        </p:nvPicPr>
        <p:blipFill>
          <a:blip r:embed="rId2">
            <a:alphaModFix/>
          </a:blip>
          <a:stretch>
            <a:fillRect/>
          </a:stretch>
        </p:blipFill>
        <p:spPr>
          <a:xfrm>
            <a:off x="0" y="0"/>
            <a:ext cx="9144000" cy="5148001"/>
          </a:xfrm>
          <a:prstGeom prst="rect">
            <a:avLst/>
          </a:prstGeom>
          <a:noFill/>
          <a:ln>
            <a:noFill/>
          </a:ln>
        </p:spPr>
      </p:pic>
      <p:pic>
        <p:nvPicPr>
          <p:cNvPr id="344" name="Google Shape;344;p93"/>
          <p:cNvPicPr preferRelativeResize="0"/>
          <p:nvPr/>
        </p:nvPicPr>
        <p:blipFill>
          <a:blip r:embed="rId3">
            <a:alphaModFix/>
          </a:blip>
          <a:stretch>
            <a:fillRect/>
          </a:stretch>
        </p:blipFill>
        <p:spPr>
          <a:xfrm>
            <a:off x="427251" y="1328533"/>
            <a:ext cx="4042801" cy="19224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Creative Commons " showMasterSp="0">
  <p:cSld name="TITLE_1_3_1_1_1">
    <p:bg>
      <p:bgPr>
        <a:solidFill>
          <a:schemeClr val="dk1"/>
        </a:solidFill>
      </p:bgPr>
    </p:bg>
    <p:spTree>
      <p:nvGrpSpPr>
        <p:cNvPr id="345" name="Shape 345"/>
        <p:cNvGrpSpPr/>
        <p:nvPr/>
      </p:nvGrpSpPr>
      <p:grpSpPr>
        <a:xfrm>
          <a:off x="0" y="0"/>
          <a:ext cx="0" cy="0"/>
          <a:chOff x="0" y="0"/>
          <a:chExt cx="0" cy="0"/>
        </a:xfrm>
      </p:grpSpPr>
      <p:pic>
        <p:nvPicPr>
          <p:cNvPr id="346" name="Google Shape;346;p94"/>
          <p:cNvPicPr preferRelativeResize="0"/>
          <p:nvPr/>
        </p:nvPicPr>
        <p:blipFill>
          <a:blip r:embed="rId2">
            <a:alphaModFix/>
          </a:blip>
          <a:stretch>
            <a:fillRect/>
          </a:stretch>
        </p:blipFill>
        <p:spPr>
          <a:xfrm>
            <a:off x="0" y="0"/>
            <a:ext cx="9144000" cy="5148001"/>
          </a:xfrm>
          <a:prstGeom prst="rect">
            <a:avLst/>
          </a:prstGeom>
          <a:noFill/>
          <a:ln>
            <a:noFill/>
          </a:ln>
        </p:spPr>
      </p:pic>
      <p:pic>
        <p:nvPicPr>
          <p:cNvPr id="347" name="Google Shape;347;p94"/>
          <p:cNvPicPr preferRelativeResize="0"/>
          <p:nvPr/>
        </p:nvPicPr>
        <p:blipFill>
          <a:blip r:embed="rId3">
            <a:alphaModFix/>
          </a:blip>
          <a:stretch>
            <a:fillRect/>
          </a:stretch>
        </p:blipFill>
        <p:spPr>
          <a:xfrm>
            <a:off x="427251" y="947533"/>
            <a:ext cx="4042801" cy="1922400"/>
          </a:xfrm>
          <a:prstGeom prst="rect">
            <a:avLst/>
          </a:prstGeom>
          <a:noFill/>
          <a:ln>
            <a:noFill/>
          </a:ln>
        </p:spPr>
      </p:pic>
      <p:sp>
        <p:nvSpPr>
          <p:cNvPr id="348" name="Google Shape;348;p94"/>
          <p:cNvSpPr txBox="1"/>
          <p:nvPr/>
        </p:nvSpPr>
        <p:spPr>
          <a:xfrm>
            <a:off x="1364784" y="3336359"/>
            <a:ext cx="282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900">
                <a:solidFill>
                  <a:schemeClr val="dk1"/>
                </a:solidFill>
                <a:latin typeface="Inter Tight SemiBold"/>
                <a:ea typeface="Inter Tight SemiBold"/>
                <a:cs typeface="Inter Tight SemiBold"/>
                <a:sym typeface="Inter Tight SemiBold"/>
              </a:rPr>
              <a:t>This work is licensed under a Creative Commons Attribution 4.0 International License.</a:t>
            </a:r>
            <a:endParaRPr sz="900">
              <a:solidFill>
                <a:schemeClr val="dk1"/>
              </a:solidFill>
              <a:latin typeface="Inter Tight SemiBold"/>
              <a:ea typeface="Inter Tight SemiBold"/>
              <a:cs typeface="Inter Tight SemiBold"/>
              <a:sym typeface="Inter Tight SemiBold"/>
            </a:endParaRPr>
          </a:p>
        </p:txBody>
      </p:sp>
      <p:pic>
        <p:nvPicPr>
          <p:cNvPr id="349" name="Google Shape;349;p94"/>
          <p:cNvPicPr preferRelativeResize="0"/>
          <p:nvPr/>
        </p:nvPicPr>
        <p:blipFill rotWithShape="1">
          <a:blip r:embed="rId4">
            <a:alphaModFix/>
          </a:blip>
          <a:srcRect b="31884" l="0" r="59083" t="0"/>
          <a:stretch/>
        </p:blipFill>
        <p:spPr>
          <a:xfrm>
            <a:off x="562750" y="3386575"/>
            <a:ext cx="911951" cy="3828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nimated Light Blue" showMasterSp="0">
  <p:cSld name="TITLE_1_2">
    <p:spTree>
      <p:nvGrpSpPr>
        <p:cNvPr id="350" name="Shape 350"/>
        <p:cNvGrpSpPr/>
        <p:nvPr/>
      </p:nvGrpSpPr>
      <p:grpSpPr>
        <a:xfrm>
          <a:off x="0" y="0"/>
          <a:ext cx="0" cy="0"/>
          <a:chOff x="0" y="0"/>
          <a:chExt cx="0" cy="0"/>
        </a:xfrm>
      </p:grpSpPr>
      <p:pic>
        <p:nvPicPr>
          <p:cNvPr id="351" name="Google Shape;351;p95"/>
          <p:cNvPicPr preferRelativeResize="0"/>
          <p:nvPr/>
        </p:nvPicPr>
        <p:blipFill>
          <a:blip r:embed="rId2">
            <a:alphaModFix/>
          </a:blip>
          <a:stretch>
            <a:fillRect/>
          </a:stretch>
        </p:blipFill>
        <p:spPr>
          <a:xfrm>
            <a:off x="1" y="0"/>
            <a:ext cx="9144000" cy="5148000"/>
          </a:xfrm>
          <a:prstGeom prst="rect">
            <a:avLst/>
          </a:prstGeom>
          <a:noFill/>
          <a:ln>
            <a:noFill/>
          </a:ln>
        </p:spPr>
      </p:pic>
      <p:sp>
        <p:nvSpPr>
          <p:cNvPr id="352" name="Google Shape;352;p9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353" name="Google Shape;353;p95"/>
          <p:cNvSpPr txBox="1"/>
          <p:nvPr>
            <p:ph idx="1" type="subTitle"/>
          </p:nvPr>
        </p:nvSpPr>
        <p:spPr>
          <a:xfrm>
            <a:off x="587625" y="3187975"/>
            <a:ext cx="3961200" cy="7581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None/>
              <a:defRPr/>
            </a:lvl1pPr>
            <a:lvl2pPr lvl="1" rtl="0" algn="r">
              <a:lnSpc>
                <a:spcPct val="90000"/>
              </a:lnSpc>
              <a:spcBef>
                <a:spcPts val="0"/>
              </a:spcBef>
              <a:spcAft>
                <a:spcPts val="0"/>
              </a:spcAft>
              <a:buClr>
                <a:schemeClr val="dk2"/>
              </a:buClr>
              <a:buSzPts val="1800"/>
              <a:buNone/>
              <a:defRPr sz="1800">
                <a:solidFill>
                  <a:schemeClr val="dk2"/>
                </a:solidFill>
              </a:defRPr>
            </a:lvl2pPr>
            <a:lvl3pPr lvl="2" rtl="0" algn="r">
              <a:lnSpc>
                <a:spcPct val="90000"/>
              </a:lnSpc>
              <a:spcBef>
                <a:spcPts val="0"/>
              </a:spcBef>
              <a:spcAft>
                <a:spcPts val="0"/>
              </a:spcAft>
              <a:buClr>
                <a:schemeClr val="dk2"/>
              </a:buClr>
              <a:buSzPts val="1700"/>
              <a:buNone/>
              <a:defRPr sz="1700">
                <a:solidFill>
                  <a:schemeClr val="dk2"/>
                </a:solidFill>
              </a:defRPr>
            </a:lvl3pPr>
            <a:lvl4pPr lvl="3" rtl="0" algn="r">
              <a:lnSpc>
                <a:spcPct val="90000"/>
              </a:lnSpc>
              <a:spcBef>
                <a:spcPts val="0"/>
              </a:spcBef>
              <a:spcAft>
                <a:spcPts val="0"/>
              </a:spcAft>
              <a:buClr>
                <a:schemeClr val="dk2"/>
              </a:buClr>
              <a:buSzPts val="1500"/>
              <a:buNone/>
              <a:defRPr sz="1500">
                <a:solidFill>
                  <a:schemeClr val="dk2"/>
                </a:solidFill>
              </a:defRPr>
            </a:lvl4pPr>
            <a:lvl5pPr lvl="4" rtl="0" algn="r">
              <a:lnSpc>
                <a:spcPct val="90000"/>
              </a:lnSpc>
              <a:spcBef>
                <a:spcPts val="0"/>
              </a:spcBef>
              <a:spcAft>
                <a:spcPts val="0"/>
              </a:spcAft>
              <a:buClr>
                <a:schemeClr val="dk2"/>
              </a:buClr>
              <a:buSzPts val="1500"/>
              <a:buNone/>
              <a:defRPr sz="1500">
                <a:solidFill>
                  <a:schemeClr val="dk2"/>
                </a:solidFill>
              </a:defRPr>
            </a:lvl5pPr>
            <a:lvl6pPr lvl="5" rtl="0" algn="r">
              <a:lnSpc>
                <a:spcPct val="90000"/>
              </a:lnSpc>
              <a:spcBef>
                <a:spcPts val="0"/>
              </a:spcBef>
              <a:spcAft>
                <a:spcPts val="0"/>
              </a:spcAft>
              <a:buClr>
                <a:schemeClr val="dk2"/>
              </a:buClr>
              <a:buSzPts val="1500"/>
              <a:buNone/>
              <a:defRPr sz="1500">
                <a:solidFill>
                  <a:schemeClr val="dk2"/>
                </a:solidFill>
              </a:defRPr>
            </a:lvl6pPr>
            <a:lvl7pPr lvl="6" rtl="0" algn="r">
              <a:lnSpc>
                <a:spcPct val="90000"/>
              </a:lnSpc>
              <a:spcBef>
                <a:spcPts val="0"/>
              </a:spcBef>
              <a:spcAft>
                <a:spcPts val="0"/>
              </a:spcAft>
              <a:buClr>
                <a:schemeClr val="dk2"/>
              </a:buClr>
              <a:buSzPts val="1500"/>
              <a:buNone/>
              <a:defRPr sz="1500">
                <a:solidFill>
                  <a:schemeClr val="dk2"/>
                </a:solidFill>
              </a:defRPr>
            </a:lvl7pPr>
            <a:lvl8pPr lvl="7" rtl="0" algn="r">
              <a:lnSpc>
                <a:spcPct val="90000"/>
              </a:lnSpc>
              <a:spcBef>
                <a:spcPts val="0"/>
              </a:spcBef>
              <a:spcAft>
                <a:spcPts val="0"/>
              </a:spcAft>
              <a:buClr>
                <a:schemeClr val="dk2"/>
              </a:buClr>
              <a:buSzPts val="1500"/>
              <a:buNone/>
              <a:defRPr sz="1500">
                <a:solidFill>
                  <a:schemeClr val="dk2"/>
                </a:solidFill>
              </a:defRPr>
            </a:lvl8pPr>
            <a:lvl9pPr lvl="8" rtl="0" algn="r">
              <a:lnSpc>
                <a:spcPct val="90000"/>
              </a:lnSpc>
              <a:spcBef>
                <a:spcPts val="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354" name="Shape 354"/>
        <p:cNvGrpSpPr/>
        <p:nvPr/>
      </p:nvGrpSpPr>
      <p:grpSpPr>
        <a:xfrm>
          <a:off x="0" y="0"/>
          <a:ext cx="0" cy="0"/>
          <a:chOff x="0" y="0"/>
          <a:chExt cx="0" cy="0"/>
        </a:xfrm>
      </p:grpSpPr>
      <p:pic>
        <p:nvPicPr>
          <p:cNvPr id="355" name="Google Shape;355;p96"/>
          <p:cNvPicPr preferRelativeResize="0"/>
          <p:nvPr/>
        </p:nvPicPr>
        <p:blipFill>
          <a:blip r:embed="rId2">
            <a:alphaModFix/>
          </a:blip>
          <a:stretch>
            <a:fillRect/>
          </a:stretch>
        </p:blipFill>
        <p:spPr>
          <a:xfrm>
            <a:off x="0" y="0"/>
            <a:ext cx="9144000" cy="5148001"/>
          </a:xfrm>
          <a:prstGeom prst="rect">
            <a:avLst/>
          </a:prstGeom>
          <a:noFill/>
          <a:ln>
            <a:noFill/>
          </a:ln>
        </p:spPr>
      </p:pic>
      <p:sp>
        <p:nvSpPr>
          <p:cNvPr id="356" name="Google Shape;356;p96"/>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357" name="Google Shape;357;p96"/>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None/>
              <a:defRPr/>
            </a:lvl1pPr>
            <a:lvl2pPr lvl="1" rtl="0" algn="r">
              <a:lnSpc>
                <a:spcPct val="114000"/>
              </a:lnSpc>
              <a:spcBef>
                <a:spcPts val="200"/>
              </a:spcBef>
              <a:spcAft>
                <a:spcPts val="0"/>
              </a:spcAft>
              <a:buClr>
                <a:schemeClr val="dk2"/>
              </a:buClr>
              <a:buSzPts val="1800"/>
              <a:buNone/>
              <a:defRPr sz="1800">
                <a:solidFill>
                  <a:schemeClr val="dk2"/>
                </a:solidFill>
              </a:defRPr>
            </a:lvl2pPr>
            <a:lvl3pPr lvl="2" rtl="0" algn="r">
              <a:lnSpc>
                <a:spcPct val="114000"/>
              </a:lnSpc>
              <a:spcBef>
                <a:spcPts val="1200"/>
              </a:spcBef>
              <a:spcAft>
                <a:spcPts val="0"/>
              </a:spcAft>
              <a:buClr>
                <a:schemeClr val="dk2"/>
              </a:buClr>
              <a:buSzPts val="1700"/>
              <a:buNone/>
              <a:defRPr sz="1700">
                <a:solidFill>
                  <a:schemeClr val="dk2"/>
                </a:solidFill>
              </a:defRPr>
            </a:lvl3pPr>
            <a:lvl4pPr lvl="3" rtl="0" algn="r">
              <a:lnSpc>
                <a:spcPct val="114000"/>
              </a:lnSpc>
              <a:spcBef>
                <a:spcPts val="1200"/>
              </a:spcBef>
              <a:spcAft>
                <a:spcPts val="0"/>
              </a:spcAft>
              <a:buClr>
                <a:schemeClr val="dk2"/>
              </a:buClr>
              <a:buSzPts val="1500"/>
              <a:buNone/>
              <a:defRPr sz="1500">
                <a:solidFill>
                  <a:schemeClr val="dk2"/>
                </a:solidFill>
              </a:defRPr>
            </a:lvl4pPr>
            <a:lvl5pPr lvl="4" rtl="0" algn="r">
              <a:lnSpc>
                <a:spcPct val="114000"/>
              </a:lnSpc>
              <a:spcBef>
                <a:spcPts val="200"/>
              </a:spcBef>
              <a:spcAft>
                <a:spcPts val="0"/>
              </a:spcAft>
              <a:buClr>
                <a:schemeClr val="dk2"/>
              </a:buClr>
              <a:buSzPts val="1500"/>
              <a:buNone/>
              <a:defRPr sz="1500">
                <a:solidFill>
                  <a:schemeClr val="dk2"/>
                </a:solidFill>
              </a:defRPr>
            </a:lvl5pPr>
            <a:lvl6pPr lvl="5" rtl="0" algn="r">
              <a:lnSpc>
                <a:spcPct val="90000"/>
              </a:lnSpc>
              <a:spcBef>
                <a:spcPts val="400"/>
              </a:spcBef>
              <a:spcAft>
                <a:spcPts val="0"/>
              </a:spcAft>
              <a:buClr>
                <a:schemeClr val="dk2"/>
              </a:buClr>
              <a:buSzPts val="1500"/>
              <a:buNone/>
              <a:defRPr sz="1500">
                <a:solidFill>
                  <a:schemeClr val="dk2"/>
                </a:solidFill>
              </a:defRPr>
            </a:lvl6pPr>
            <a:lvl7pPr lvl="6" rtl="0" algn="r">
              <a:lnSpc>
                <a:spcPct val="90000"/>
              </a:lnSpc>
              <a:spcBef>
                <a:spcPts val="400"/>
              </a:spcBef>
              <a:spcAft>
                <a:spcPts val="0"/>
              </a:spcAft>
              <a:buClr>
                <a:schemeClr val="dk2"/>
              </a:buClr>
              <a:buSzPts val="1500"/>
              <a:buNone/>
              <a:defRPr sz="1500">
                <a:solidFill>
                  <a:schemeClr val="dk2"/>
                </a:solidFill>
              </a:defRPr>
            </a:lvl7pPr>
            <a:lvl8pPr lvl="7" rtl="0" algn="r">
              <a:lnSpc>
                <a:spcPct val="90000"/>
              </a:lnSpc>
              <a:spcBef>
                <a:spcPts val="400"/>
              </a:spcBef>
              <a:spcAft>
                <a:spcPts val="0"/>
              </a:spcAft>
              <a:buClr>
                <a:schemeClr val="dk2"/>
              </a:buClr>
              <a:buSzPts val="1500"/>
              <a:buNone/>
              <a:defRPr sz="1500">
                <a:solidFill>
                  <a:schemeClr val="dk2"/>
                </a:solidFill>
              </a:defRPr>
            </a:lvl8pPr>
            <a:lvl9pPr lvl="8" rtl="0"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Animated" showMasterSp="0">
  <p:cSld name="TITLE_1_2_2">
    <p:spTree>
      <p:nvGrpSpPr>
        <p:cNvPr id="358" name="Shape 358"/>
        <p:cNvGrpSpPr/>
        <p:nvPr/>
      </p:nvGrpSpPr>
      <p:grpSpPr>
        <a:xfrm>
          <a:off x="0" y="0"/>
          <a:ext cx="0" cy="0"/>
          <a:chOff x="0" y="0"/>
          <a:chExt cx="0" cy="0"/>
        </a:xfrm>
      </p:grpSpPr>
      <p:pic>
        <p:nvPicPr>
          <p:cNvPr id="359" name="Google Shape;359;p97"/>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360" name="Google Shape;360;p97"/>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361" name="Google Shape;361;p97"/>
          <p:cNvSpPr txBox="1"/>
          <p:nvPr>
            <p:ph idx="1" type="subTitle"/>
          </p:nvPr>
        </p:nvSpPr>
        <p:spPr>
          <a:xfrm>
            <a:off x="586650" y="3187975"/>
            <a:ext cx="3961200" cy="8289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362" name="Shape 362"/>
        <p:cNvGrpSpPr/>
        <p:nvPr/>
      </p:nvGrpSpPr>
      <p:grpSpPr>
        <a:xfrm>
          <a:off x="0" y="0"/>
          <a:ext cx="0" cy="0"/>
          <a:chOff x="0" y="0"/>
          <a:chExt cx="0" cy="0"/>
        </a:xfrm>
      </p:grpSpPr>
      <p:pic>
        <p:nvPicPr>
          <p:cNvPr id="363" name="Google Shape;363;p98"/>
          <p:cNvPicPr preferRelativeResize="0"/>
          <p:nvPr/>
        </p:nvPicPr>
        <p:blipFill rotWithShape="1">
          <a:blip r:embed="rId2">
            <a:alphaModFix/>
          </a:blip>
          <a:srcRect b="586" l="0" r="0" t="0"/>
          <a:stretch/>
        </p:blipFill>
        <p:spPr>
          <a:xfrm>
            <a:off x="0" y="0"/>
            <a:ext cx="9144001" cy="5148000"/>
          </a:xfrm>
          <a:prstGeom prst="rect">
            <a:avLst/>
          </a:prstGeom>
          <a:noFill/>
          <a:ln>
            <a:noFill/>
          </a:ln>
        </p:spPr>
      </p:pic>
      <p:sp>
        <p:nvSpPr>
          <p:cNvPr id="364" name="Google Shape;364;p98"/>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365" name="Google Shape;365;p98"/>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accent1"/>
              </a:buClr>
              <a:buSzPts val="1800"/>
              <a:buNone/>
              <a:defRPr>
                <a:solidFill>
                  <a:schemeClr val="accent1"/>
                </a:solidFill>
              </a:defRPr>
            </a:lvl1pPr>
            <a:lvl2pPr lvl="1" rtl="0" algn="r">
              <a:lnSpc>
                <a:spcPct val="114000"/>
              </a:lnSpc>
              <a:spcBef>
                <a:spcPts val="200"/>
              </a:spcBef>
              <a:spcAft>
                <a:spcPts val="0"/>
              </a:spcAft>
              <a:buClr>
                <a:schemeClr val="lt1"/>
              </a:buClr>
              <a:buSzPts val="1400"/>
              <a:buNone/>
              <a:defRPr>
                <a:solidFill>
                  <a:schemeClr val="lt1"/>
                </a:solidFill>
              </a:defRPr>
            </a:lvl2pPr>
            <a:lvl3pPr lvl="2" rtl="0" algn="r">
              <a:lnSpc>
                <a:spcPct val="114000"/>
              </a:lnSpc>
              <a:spcBef>
                <a:spcPts val="1200"/>
              </a:spcBef>
              <a:spcAft>
                <a:spcPts val="0"/>
              </a:spcAft>
              <a:buClr>
                <a:schemeClr val="lt1"/>
              </a:buClr>
              <a:buSzPts val="1800"/>
              <a:buNone/>
              <a:defRPr>
                <a:solidFill>
                  <a:schemeClr val="lt1"/>
                </a:solidFill>
              </a:defRPr>
            </a:lvl3pPr>
            <a:lvl4pPr lvl="3" rtl="0" algn="r">
              <a:lnSpc>
                <a:spcPct val="114000"/>
              </a:lnSpc>
              <a:spcBef>
                <a:spcPts val="1200"/>
              </a:spcBef>
              <a:spcAft>
                <a:spcPts val="0"/>
              </a:spcAft>
              <a:buClr>
                <a:schemeClr val="lt1"/>
              </a:buClr>
              <a:buSzPts val="1800"/>
              <a:buNone/>
              <a:defRPr>
                <a:solidFill>
                  <a:schemeClr val="lt1"/>
                </a:solidFill>
              </a:defRPr>
            </a:lvl4pPr>
            <a:lvl5pPr lvl="4" rtl="0" algn="r">
              <a:lnSpc>
                <a:spcPct val="114000"/>
              </a:lnSpc>
              <a:spcBef>
                <a:spcPts val="200"/>
              </a:spcBef>
              <a:spcAft>
                <a:spcPts val="0"/>
              </a:spcAft>
              <a:buClr>
                <a:schemeClr val="lt1"/>
              </a:buClr>
              <a:buSzPts val="1800"/>
              <a:buNone/>
              <a:defRPr>
                <a:solidFill>
                  <a:schemeClr val="lt1"/>
                </a:solidFill>
              </a:defRPr>
            </a:lvl5pPr>
            <a:lvl6pPr lvl="5" rtl="0" algn="r">
              <a:lnSpc>
                <a:spcPct val="90000"/>
              </a:lnSpc>
              <a:spcBef>
                <a:spcPts val="400"/>
              </a:spcBef>
              <a:spcAft>
                <a:spcPts val="0"/>
              </a:spcAft>
              <a:buClr>
                <a:schemeClr val="lt1"/>
              </a:buClr>
              <a:buSzPts val="1800"/>
              <a:buNone/>
              <a:defRPr>
                <a:solidFill>
                  <a:schemeClr val="lt1"/>
                </a:solidFill>
              </a:defRPr>
            </a:lvl6pPr>
            <a:lvl7pPr lvl="6" rtl="0" algn="r">
              <a:lnSpc>
                <a:spcPct val="90000"/>
              </a:lnSpc>
              <a:spcBef>
                <a:spcPts val="400"/>
              </a:spcBef>
              <a:spcAft>
                <a:spcPts val="0"/>
              </a:spcAft>
              <a:buClr>
                <a:schemeClr val="lt1"/>
              </a:buClr>
              <a:buSzPts val="1800"/>
              <a:buNone/>
              <a:defRPr>
                <a:solidFill>
                  <a:schemeClr val="lt1"/>
                </a:solidFill>
              </a:defRPr>
            </a:lvl7pPr>
            <a:lvl8pPr lvl="7" rtl="0" algn="r">
              <a:lnSpc>
                <a:spcPct val="90000"/>
              </a:lnSpc>
              <a:spcBef>
                <a:spcPts val="400"/>
              </a:spcBef>
              <a:spcAft>
                <a:spcPts val="0"/>
              </a:spcAft>
              <a:buClr>
                <a:schemeClr val="lt1"/>
              </a:buClr>
              <a:buSzPts val="1800"/>
              <a:buNone/>
              <a:defRPr>
                <a:solidFill>
                  <a:schemeClr val="lt1"/>
                </a:solidFill>
              </a:defRPr>
            </a:lvl8pPr>
            <a:lvl9pPr lvl="8" rtl="0"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Animated" showMasterSp="0">
  <p:cSld name="TITLE_1_2_2_1">
    <p:spTree>
      <p:nvGrpSpPr>
        <p:cNvPr id="366" name="Shape 366"/>
        <p:cNvGrpSpPr/>
        <p:nvPr/>
      </p:nvGrpSpPr>
      <p:grpSpPr>
        <a:xfrm>
          <a:off x="0" y="0"/>
          <a:ext cx="0" cy="0"/>
          <a:chOff x="0" y="0"/>
          <a:chExt cx="0" cy="0"/>
        </a:xfrm>
      </p:grpSpPr>
      <p:pic>
        <p:nvPicPr>
          <p:cNvPr id="367" name="Google Shape;367;p99"/>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368" name="Google Shape;368;p99"/>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369" name="Google Shape;369;p99"/>
          <p:cNvSpPr txBox="1"/>
          <p:nvPr>
            <p:ph idx="1" type="subTitle"/>
          </p:nvPr>
        </p:nvSpPr>
        <p:spPr>
          <a:xfrm>
            <a:off x="586650" y="3187975"/>
            <a:ext cx="3961200" cy="8343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Static" showMasterSp="0">
  <p:cSld name="TITLE_1_2_2_1_1">
    <p:spTree>
      <p:nvGrpSpPr>
        <p:cNvPr id="370" name="Shape 370"/>
        <p:cNvGrpSpPr/>
        <p:nvPr/>
      </p:nvGrpSpPr>
      <p:grpSpPr>
        <a:xfrm>
          <a:off x="0" y="0"/>
          <a:ext cx="0" cy="0"/>
          <a:chOff x="0" y="0"/>
          <a:chExt cx="0" cy="0"/>
        </a:xfrm>
      </p:grpSpPr>
      <p:pic>
        <p:nvPicPr>
          <p:cNvPr id="371" name="Google Shape;371;p100"/>
          <p:cNvPicPr preferRelativeResize="0"/>
          <p:nvPr/>
        </p:nvPicPr>
        <p:blipFill>
          <a:blip r:embed="rId2">
            <a:alphaModFix/>
          </a:blip>
          <a:stretch>
            <a:fillRect/>
          </a:stretch>
        </p:blipFill>
        <p:spPr>
          <a:xfrm>
            <a:off x="11" y="0"/>
            <a:ext cx="9144000" cy="5148001"/>
          </a:xfrm>
          <a:prstGeom prst="rect">
            <a:avLst/>
          </a:prstGeom>
          <a:noFill/>
          <a:ln>
            <a:noFill/>
          </a:ln>
        </p:spPr>
      </p:pic>
      <p:sp>
        <p:nvSpPr>
          <p:cNvPr id="372" name="Google Shape;372;p100"/>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rtl="0" algn="l">
              <a:lnSpc>
                <a:spcPct val="85000"/>
              </a:lnSpc>
              <a:spcBef>
                <a:spcPts val="0"/>
              </a:spcBef>
              <a:spcAft>
                <a:spcPts val="0"/>
              </a:spcAft>
              <a:buClr>
                <a:schemeClr val="lt1"/>
              </a:buClr>
              <a:buSzPts val="6000"/>
              <a:buNone/>
              <a:defRPr sz="6000">
                <a:solidFill>
                  <a:schemeClr val="lt1"/>
                </a:solidFill>
              </a:defRPr>
            </a:lvl1pPr>
            <a:lvl2pPr lvl="1"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373" name="Google Shape;373;p100"/>
          <p:cNvSpPr txBox="1"/>
          <p:nvPr>
            <p:ph idx="1" type="subTitle"/>
          </p:nvPr>
        </p:nvSpPr>
        <p:spPr>
          <a:xfrm>
            <a:off x="586650" y="3187975"/>
            <a:ext cx="3961200" cy="9267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SzPts val="1800"/>
              <a:buNone/>
              <a:defRPr/>
            </a:lvl1pPr>
            <a:lvl2pPr lvl="1" rtl="0" algn="r">
              <a:lnSpc>
                <a:spcPct val="114000"/>
              </a:lnSpc>
              <a:spcBef>
                <a:spcPts val="200"/>
              </a:spcBef>
              <a:spcAft>
                <a:spcPts val="0"/>
              </a:spcAft>
              <a:buSzPts val="1400"/>
              <a:buNone/>
              <a:defRPr/>
            </a:lvl2pPr>
            <a:lvl3pPr lvl="2" rtl="0" algn="r">
              <a:lnSpc>
                <a:spcPct val="114000"/>
              </a:lnSpc>
              <a:spcBef>
                <a:spcPts val="1200"/>
              </a:spcBef>
              <a:spcAft>
                <a:spcPts val="0"/>
              </a:spcAft>
              <a:buSzPts val="1800"/>
              <a:buNone/>
              <a:defRPr/>
            </a:lvl3pPr>
            <a:lvl4pPr lvl="3" rtl="0" algn="r">
              <a:lnSpc>
                <a:spcPct val="114000"/>
              </a:lnSpc>
              <a:spcBef>
                <a:spcPts val="1200"/>
              </a:spcBef>
              <a:spcAft>
                <a:spcPts val="0"/>
              </a:spcAft>
              <a:buSzPts val="1800"/>
              <a:buNone/>
              <a:defRPr/>
            </a:lvl4pPr>
            <a:lvl5pPr lvl="4" rtl="0" algn="r">
              <a:lnSpc>
                <a:spcPct val="114000"/>
              </a:lnSpc>
              <a:spcBef>
                <a:spcPts val="200"/>
              </a:spcBef>
              <a:spcAft>
                <a:spcPts val="0"/>
              </a:spcAft>
              <a:buSzPts val="1800"/>
              <a:buNone/>
              <a:defRPr/>
            </a:lvl5pPr>
            <a:lvl6pPr lvl="5" rtl="0" algn="r">
              <a:lnSpc>
                <a:spcPct val="90000"/>
              </a:lnSpc>
              <a:spcBef>
                <a:spcPts val="400"/>
              </a:spcBef>
              <a:spcAft>
                <a:spcPts val="0"/>
              </a:spcAft>
              <a:buSzPts val="1800"/>
              <a:buNone/>
              <a:defRPr/>
            </a:lvl6pPr>
            <a:lvl7pPr lvl="6" rtl="0" algn="r">
              <a:lnSpc>
                <a:spcPct val="90000"/>
              </a:lnSpc>
              <a:spcBef>
                <a:spcPts val="400"/>
              </a:spcBef>
              <a:spcAft>
                <a:spcPts val="0"/>
              </a:spcAft>
              <a:buSzPts val="1800"/>
              <a:buNone/>
              <a:defRPr/>
            </a:lvl7pPr>
            <a:lvl8pPr lvl="7" rtl="0" algn="r">
              <a:lnSpc>
                <a:spcPct val="90000"/>
              </a:lnSpc>
              <a:spcBef>
                <a:spcPts val="400"/>
              </a:spcBef>
              <a:spcAft>
                <a:spcPts val="0"/>
              </a:spcAft>
              <a:buSzPts val="1800"/>
              <a:buNone/>
              <a:defRPr/>
            </a:lvl8pPr>
            <a:lvl9pPr lvl="8" rtl="0" algn="r">
              <a:lnSpc>
                <a:spcPct val="90000"/>
              </a:lnSpc>
              <a:spcBef>
                <a:spcPts val="400"/>
              </a:spcBef>
              <a:spcAft>
                <a:spcPts val="0"/>
              </a:spcAft>
              <a:buSzPts val="1800"/>
              <a:buNone/>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showMasterSp="0">
  <p:cSld name="TITLE_1_1">
    <p:spTree>
      <p:nvGrpSpPr>
        <p:cNvPr id="374" name="Shape 374"/>
        <p:cNvGrpSpPr/>
        <p:nvPr/>
      </p:nvGrpSpPr>
      <p:grpSpPr>
        <a:xfrm>
          <a:off x="0" y="0"/>
          <a:ext cx="0" cy="0"/>
          <a:chOff x="0" y="0"/>
          <a:chExt cx="0" cy="0"/>
        </a:xfrm>
      </p:grpSpPr>
      <p:sp>
        <p:nvSpPr>
          <p:cNvPr id="375" name="Google Shape;375;p101"/>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Clr>
                <a:schemeClr val="accent5"/>
              </a:buClr>
              <a:buSzPts val="6000"/>
              <a:buNone/>
              <a:defRPr sz="6000">
                <a:solidFill>
                  <a:schemeClr val="accent5"/>
                </a:solidFill>
              </a:defRPr>
            </a:lvl1pPr>
            <a:lvl2pPr lvl="1"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9pPr>
          </a:lstStyle>
          <a:p/>
        </p:txBody>
      </p:sp>
      <p:sp>
        <p:nvSpPr>
          <p:cNvPr id="376" name="Google Shape;376;p101"/>
          <p:cNvSpPr txBox="1"/>
          <p:nvPr>
            <p:ph idx="1" type="body"/>
          </p:nvPr>
        </p:nvSpPr>
        <p:spPr>
          <a:xfrm>
            <a:off x="5190300" y="1019250"/>
            <a:ext cx="3296400" cy="3105000"/>
          </a:xfrm>
          <a:prstGeom prst="rect">
            <a:avLst/>
          </a:prstGeom>
        </p:spPr>
        <p:txBody>
          <a:bodyPr anchorCtr="0" anchor="ctr" bIns="0" lIns="0" spcFirstLastPara="1" rIns="0" wrap="square" tIns="0">
            <a:noAutofit/>
          </a:bodyPr>
          <a:lstStyle>
            <a:lvl1pPr indent="-342900" lvl="0" marL="457200" rtl="0">
              <a:lnSpc>
                <a:spcPct val="200000"/>
              </a:lnSpc>
              <a:spcBef>
                <a:spcPts val="600"/>
              </a:spcBef>
              <a:spcAft>
                <a:spcPts val="0"/>
              </a:spcAft>
              <a:buSzPts val="1800"/>
              <a:buChar char="•"/>
              <a:defRPr/>
            </a:lvl1pPr>
            <a:lvl2pPr indent="-317500" lvl="1" marL="914400" rtl="0">
              <a:lnSpc>
                <a:spcPct val="200000"/>
              </a:lnSpc>
              <a:spcBef>
                <a:spcPts val="1200"/>
              </a:spcBef>
              <a:spcAft>
                <a:spcPts val="0"/>
              </a:spcAft>
              <a:buSzPts val="1400"/>
              <a:buChar char="•"/>
              <a:defRPr/>
            </a:lvl2pPr>
            <a:lvl3pPr indent="-342900" lvl="2" marL="1371600" rtl="0">
              <a:lnSpc>
                <a:spcPct val="200000"/>
              </a:lnSpc>
              <a:spcBef>
                <a:spcPts val="1200"/>
              </a:spcBef>
              <a:spcAft>
                <a:spcPts val="0"/>
              </a:spcAft>
              <a:buSzPts val="1800"/>
              <a:buChar char="•"/>
              <a:defRPr/>
            </a:lvl3pPr>
            <a:lvl4pPr indent="-342900" lvl="3" marL="1828800" rtl="0">
              <a:lnSpc>
                <a:spcPct val="200000"/>
              </a:lnSpc>
              <a:spcBef>
                <a:spcPts val="1200"/>
              </a:spcBef>
              <a:spcAft>
                <a:spcPts val="0"/>
              </a:spcAft>
              <a:buSzPts val="1800"/>
              <a:buChar char="•"/>
              <a:defRPr/>
            </a:lvl4pPr>
            <a:lvl5pPr indent="-342900" lvl="4" marL="2286000" rtl="0">
              <a:lnSpc>
                <a:spcPct val="200000"/>
              </a:lnSpc>
              <a:spcBef>
                <a:spcPts val="200"/>
              </a:spcBef>
              <a:spcAft>
                <a:spcPts val="0"/>
              </a:spcAft>
              <a:buSzPts val="1800"/>
              <a:buChar char="•"/>
              <a:defRPr/>
            </a:lvl5pPr>
            <a:lvl6pPr indent="-342900" lvl="5" marL="2743200" rtl="0">
              <a:lnSpc>
                <a:spcPct val="200000"/>
              </a:lnSpc>
              <a:spcBef>
                <a:spcPts val="400"/>
              </a:spcBef>
              <a:spcAft>
                <a:spcPts val="0"/>
              </a:spcAft>
              <a:buSzPts val="1800"/>
              <a:buChar char="•"/>
              <a:defRPr/>
            </a:lvl6pPr>
            <a:lvl7pPr indent="-342900" lvl="6" marL="3200400" rtl="0">
              <a:lnSpc>
                <a:spcPct val="200000"/>
              </a:lnSpc>
              <a:spcBef>
                <a:spcPts val="400"/>
              </a:spcBef>
              <a:spcAft>
                <a:spcPts val="0"/>
              </a:spcAft>
              <a:buSzPts val="1800"/>
              <a:buChar char="•"/>
              <a:defRPr/>
            </a:lvl7pPr>
            <a:lvl8pPr indent="-342900" lvl="7" marL="3657600" rtl="0">
              <a:lnSpc>
                <a:spcPct val="200000"/>
              </a:lnSpc>
              <a:spcBef>
                <a:spcPts val="400"/>
              </a:spcBef>
              <a:spcAft>
                <a:spcPts val="0"/>
              </a:spcAft>
              <a:buSzPts val="1800"/>
              <a:buChar char="•"/>
              <a:defRPr/>
            </a:lvl8pPr>
            <a:lvl9pPr indent="-342900" lvl="8" marL="4114800" rtl="0">
              <a:lnSpc>
                <a:spcPct val="200000"/>
              </a:lnSpc>
              <a:spcBef>
                <a:spcPts val="400"/>
              </a:spcBef>
              <a:spcAft>
                <a:spcPts val="0"/>
              </a:spcAft>
              <a:buSzPts val="18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White with Blue Orb" showMasterSp="0">
  <p:cSld name="TITLE_1_1_4">
    <p:spTree>
      <p:nvGrpSpPr>
        <p:cNvPr id="377" name="Shape 377"/>
        <p:cNvGrpSpPr/>
        <p:nvPr/>
      </p:nvGrpSpPr>
      <p:grpSpPr>
        <a:xfrm>
          <a:off x="0" y="0"/>
          <a:ext cx="0" cy="0"/>
          <a:chOff x="0" y="0"/>
          <a:chExt cx="0" cy="0"/>
        </a:xfrm>
      </p:grpSpPr>
      <p:pic>
        <p:nvPicPr>
          <p:cNvPr descr="A picture containing glass, container&#10;&#10;Description automatically generated" id="378" name="Google Shape;378;p102"/>
          <p:cNvPicPr preferRelativeResize="0"/>
          <p:nvPr/>
        </p:nvPicPr>
        <p:blipFill rotWithShape="1">
          <a:blip r:embed="rId2">
            <a:alphaModFix amt="65000"/>
          </a:blip>
          <a:srcRect b="0" l="0" r="0" t="0"/>
          <a:stretch/>
        </p:blipFill>
        <p:spPr>
          <a:xfrm>
            <a:off x="0" y="0"/>
            <a:ext cx="4274701" cy="3433977"/>
          </a:xfrm>
          <a:prstGeom prst="rect">
            <a:avLst/>
          </a:prstGeom>
          <a:noFill/>
          <a:ln>
            <a:noFill/>
          </a:ln>
        </p:spPr>
      </p:pic>
      <p:sp>
        <p:nvSpPr>
          <p:cNvPr id="379" name="Google Shape;379;p102"/>
          <p:cNvSpPr txBox="1"/>
          <p:nvPr>
            <p:ph type="ctrTitle"/>
          </p:nvPr>
        </p:nvSpPr>
        <p:spPr>
          <a:xfrm>
            <a:off x="3850000" y="1180200"/>
            <a:ext cx="49791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4800"/>
              <a:buNone/>
              <a:defRPr sz="4800"/>
            </a:lvl1pPr>
            <a:lvl2pPr lvl="1"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Blue" showMasterSp="0">
  <p:cSld name="TITLE_1_1_3">
    <p:bg>
      <p:bgPr>
        <a:solidFill>
          <a:schemeClr val="dk2"/>
        </a:solidFill>
      </p:bgPr>
    </p:bg>
    <p:spTree>
      <p:nvGrpSpPr>
        <p:cNvPr id="380" name="Shape 380"/>
        <p:cNvGrpSpPr/>
        <p:nvPr/>
      </p:nvGrpSpPr>
      <p:grpSpPr>
        <a:xfrm>
          <a:off x="0" y="0"/>
          <a:ext cx="0" cy="0"/>
          <a:chOff x="0" y="0"/>
          <a:chExt cx="0" cy="0"/>
        </a:xfrm>
      </p:grpSpPr>
      <p:sp>
        <p:nvSpPr>
          <p:cNvPr id="381" name="Google Shape;381;p103"/>
          <p:cNvSpPr txBox="1"/>
          <p:nvPr>
            <p:ph idx="1" type="body"/>
          </p:nvPr>
        </p:nvSpPr>
        <p:spPr>
          <a:xfrm>
            <a:off x="5190300" y="1019250"/>
            <a:ext cx="3296400" cy="3105000"/>
          </a:xfrm>
          <a:prstGeom prst="rect">
            <a:avLst/>
          </a:prstGeom>
        </p:spPr>
        <p:txBody>
          <a:bodyPr anchorCtr="0" anchor="ctr" bIns="0" lIns="0" spcFirstLastPara="1" rIns="0" wrap="square" tIns="0">
            <a:noAutofit/>
          </a:bodyPr>
          <a:lstStyle>
            <a:lvl1pPr indent="-342900" lvl="0" marL="457200" rtl="0">
              <a:lnSpc>
                <a:spcPct val="200000"/>
              </a:lnSpc>
              <a:spcBef>
                <a:spcPts val="600"/>
              </a:spcBef>
              <a:spcAft>
                <a:spcPts val="0"/>
              </a:spcAft>
              <a:buSzPts val="1800"/>
              <a:buChar char="•"/>
              <a:defRPr/>
            </a:lvl1pPr>
            <a:lvl2pPr indent="-317500" lvl="1" marL="914400" rtl="0">
              <a:lnSpc>
                <a:spcPct val="200000"/>
              </a:lnSpc>
              <a:spcBef>
                <a:spcPts val="1200"/>
              </a:spcBef>
              <a:spcAft>
                <a:spcPts val="0"/>
              </a:spcAft>
              <a:buSzPts val="1400"/>
              <a:buChar char="•"/>
              <a:defRPr/>
            </a:lvl2pPr>
            <a:lvl3pPr indent="-342900" lvl="2" marL="1371600" rtl="0">
              <a:lnSpc>
                <a:spcPct val="200000"/>
              </a:lnSpc>
              <a:spcBef>
                <a:spcPts val="1200"/>
              </a:spcBef>
              <a:spcAft>
                <a:spcPts val="0"/>
              </a:spcAft>
              <a:buSzPts val="1800"/>
              <a:buChar char="•"/>
              <a:defRPr/>
            </a:lvl3pPr>
            <a:lvl4pPr indent="-342900" lvl="3" marL="1828800" rtl="0">
              <a:lnSpc>
                <a:spcPct val="200000"/>
              </a:lnSpc>
              <a:spcBef>
                <a:spcPts val="1200"/>
              </a:spcBef>
              <a:spcAft>
                <a:spcPts val="0"/>
              </a:spcAft>
              <a:buSzPts val="1800"/>
              <a:buChar char="•"/>
              <a:defRPr/>
            </a:lvl4pPr>
            <a:lvl5pPr indent="-342900" lvl="4" marL="2286000" rtl="0">
              <a:lnSpc>
                <a:spcPct val="200000"/>
              </a:lnSpc>
              <a:spcBef>
                <a:spcPts val="200"/>
              </a:spcBef>
              <a:spcAft>
                <a:spcPts val="0"/>
              </a:spcAft>
              <a:buSzPts val="1800"/>
              <a:buChar char="•"/>
              <a:defRPr/>
            </a:lvl5pPr>
            <a:lvl6pPr indent="-342900" lvl="5" marL="2743200" rtl="0">
              <a:lnSpc>
                <a:spcPct val="200000"/>
              </a:lnSpc>
              <a:spcBef>
                <a:spcPts val="400"/>
              </a:spcBef>
              <a:spcAft>
                <a:spcPts val="0"/>
              </a:spcAft>
              <a:buSzPts val="1800"/>
              <a:buChar char="•"/>
              <a:defRPr/>
            </a:lvl6pPr>
            <a:lvl7pPr indent="-342900" lvl="6" marL="3200400" rtl="0">
              <a:lnSpc>
                <a:spcPct val="200000"/>
              </a:lnSpc>
              <a:spcBef>
                <a:spcPts val="400"/>
              </a:spcBef>
              <a:spcAft>
                <a:spcPts val="0"/>
              </a:spcAft>
              <a:buSzPts val="1800"/>
              <a:buChar char="•"/>
              <a:defRPr/>
            </a:lvl7pPr>
            <a:lvl8pPr indent="-342900" lvl="7" marL="3657600" rtl="0">
              <a:lnSpc>
                <a:spcPct val="200000"/>
              </a:lnSpc>
              <a:spcBef>
                <a:spcPts val="400"/>
              </a:spcBef>
              <a:spcAft>
                <a:spcPts val="0"/>
              </a:spcAft>
              <a:buSzPts val="1800"/>
              <a:buChar char="•"/>
              <a:defRPr/>
            </a:lvl8pPr>
            <a:lvl9pPr indent="-342900" lvl="8" marL="4114800" rtl="0">
              <a:lnSpc>
                <a:spcPct val="200000"/>
              </a:lnSpc>
              <a:spcBef>
                <a:spcPts val="400"/>
              </a:spcBef>
              <a:spcAft>
                <a:spcPts val="0"/>
              </a:spcAft>
              <a:buSzPts val="1800"/>
              <a:buChar char="•"/>
              <a:defRPr/>
            </a:lvl9pPr>
          </a:lstStyle>
          <a:p/>
        </p:txBody>
      </p:sp>
      <p:sp>
        <p:nvSpPr>
          <p:cNvPr id="382" name="Google Shape;382;p103"/>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rtl="0" algn="l">
              <a:lnSpc>
                <a:spcPct val="85000"/>
              </a:lnSpc>
              <a:spcBef>
                <a:spcPts val="0"/>
              </a:spcBef>
              <a:spcAft>
                <a:spcPts val="0"/>
              </a:spcAft>
              <a:buSzPts val="6000"/>
              <a:buNone/>
              <a:defRPr sz="6000"/>
            </a:lvl1pPr>
            <a:lvl2pPr lvl="1"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rtl="0">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1.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72.xml"/><Relationship Id="rId42" Type="http://schemas.openxmlformats.org/officeDocument/2006/relationships/slideLayout" Target="../slideLayouts/slideLayout74.xml"/><Relationship Id="rId41" Type="http://schemas.openxmlformats.org/officeDocument/2006/relationships/slideLayout" Target="../slideLayouts/slideLayout73.xml"/><Relationship Id="rId44" Type="http://schemas.openxmlformats.org/officeDocument/2006/relationships/slideLayout" Target="../slideLayouts/slideLayout76.xml"/><Relationship Id="rId43" Type="http://schemas.openxmlformats.org/officeDocument/2006/relationships/slideLayout" Target="../slideLayouts/slideLayout75.xml"/><Relationship Id="rId46" Type="http://schemas.openxmlformats.org/officeDocument/2006/relationships/slideLayout" Target="../slideLayouts/slideLayout78.xml"/><Relationship Id="rId45" Type="http://schemas.openxmlformats.org/officeDocument/2006/relationships/slideLayout" Target="../slideLayouts/slideLayout77.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48" Type="http://schemas.openxmlformats.org/officeDocument/2006/relationships/slideLayout" Target="../slideLayouts/slideLayout80.xml"/><Relationship Id="rId47" Type="http://schemas.openxmlformats.org/officeDocument/2006/relationships/slideLayout" Target="../slideLayouts/slideLayout79.xml"/><Relationship Id="rId49" Type="http://schemas.openxmlformats.org/officeDocument/2006/relationships/theme" Target="../theme/theme4.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31" Type="http://schemas.openxmlformats.org/officeDocument/2006/relationships/slideLayout" Target="../slideLayouts/slideLayout63.xml"/><Relationship Id="rId30" Type="http://schemas.openxmlformats.org/officeDocument/2006/relationships/slideLayout" Target="../slideLayouts/slideLayout62.xml"/><Relationship Id="rId33" Type="http://schemas.openxmlformats.org/officeDocument/2006/relationships/slideLayout" Target="../slideLayouts/slideLayout65.xml"/><Relationship Id="rId32" Type="http://schemas.openxmlformats.org/officeDocument/2006/relationships/slideLayout" Target="../slideLayouts/slideLayout64.xml"/><Relationship Id="rId35" Type="http://schemas.openxmlformats.org/officeDocument/2006/relationships/slideLayout" Target="../slideLayouts/slideLayout67.xml"/><Relationship Id="rId34" Type="http://schemas.openxmlformats.org/officeDocument/2006/relationships/slideLayout" Target="../slideLayouts/slideLayout66.xml"/><Relationship Id="rId37" Type="http://schemas.openxmlformats.org/officeDocument/2006/relationships/slideLayout" Target="../slideLayouts/slideLayout69.xml"/><Relationship Id="rId36" Type="http://schemas.openxmlformats.org/officeDocument/2006/relationships/slideLayout" Target="../slideLayouts/slideLayout68.xml"/><Relationship Id="rId39" Type="http://schemas.openxmlformats.org/officeDocument/2006/relationships/slideLayout" Target="../slideLayouts/slideLayout71.xml"/><Relationship Id="rId38" Type="http://schemas.openxmlformats.org/officeDocument/2006/relationships/slideLayout" Target="../slideLayouts/slideLayout70.xml"/><Relationship Id="rId20" Type="http://schemas.openxmlformats.org/officeDocument/2006/relationships/slideLayout" Target="../slideLayouts/slideLayout52.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29" Type="http://schemas.openxmlformats.org/officeDocument/2006/relationships/slideLayout" Target="../slideLayouts/slideLayout61.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9" Type="http://schemas.openxmlformats.org/officeDocument/2006/relationships/slideLayout" Target="../slideLayouts/slideLayout51.xml"/><Relationship Id="rId18"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20.xml"/><Relationship Id="rId42" Type="http://schemas.openxmlformats.org/officeDocument/2006/relationships/slideLayout" Target="../slideLayouts/slideLayout122.xml"/><Relationship Id="rId41" Type="http://schemas.openxmlformats.org/officeDocument/2006/relationships/slideLayout" Target="../slideLayouts/slideLayout121.xml"/><Relationship Id="rId44" Type="http://schemas.openxmlformats.org/officeDocument/2006/relationships/slideLayout" Target="../slideLayouts/slideLayout124.xml"/><Relationship Id="rId43" Type="http://schemas.openxmlformats.org/officeDocument/2006/relationships/slideLayout" Target="../slideLayouts/slideLayout123.xml"/><Relationship Id="rId46" Type="http://schemas.openxmlformats.org/officeDocument/2006/relationships/slideLayout" Target="../slideLayouts/slideLayout126.xml"/><Relationship Id="rId45" Type="http://schemas.openxmlformats.org/officeDocument/2006/relationships/slideLayout" Target="../slideLayouts/slideLayout125.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48" Type="http://schemas.openxmlformats.org/officeDocument/2006/relationships/slideLayout" Target="../slideLayouts/slideLayout128.xml"/><Relationship Id="rId47" Type="http://schemas.openxmlformats.org/officeDocument/2006/relationships/slideLayout" Target="../slideLayouts/slideLayout127.xml"/><Relationship Id="rId49" Type="http://schemas.openxmlformats.org/officeDocument/2006/relationships/theme" Target="../theme/theme5.xml"/><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1" Type="http://schemas.openxmlformats.org/officeDocument/2006/relationships/slideLayout" Target="../slideLayouts/slideLayout111.xml"/><Relationship Id="rId30" Type="http://schemas.openxmlformats.org/officeDocument/2006/relationships/slideLayout" Target="../slideLayouts/slideLayout110.xml"/><Relationship Id="rId33" Type="http://schemas.openxmlformats.org/officeDocument/2006/relationships/slideLayout" Target="../slideLayouts/slideLayout113.xml"/><Relationship Id="rId32" Type="http://schemas.openxmlformats.org/officeDocument/2006/relationships/slideLayout" Target="../slideLayouts/slideLayout112.xml"/><Relationship Id="rId35" Type="http://schemas.openxmlformats.org/officeDocument/2006/relationships/slideLayout" Target="../slideLayouts/slideLayout115.xml"/><Relationship Id="rId34" Type="http://schemas.openxmlformats.org/officeDocument/2006/relationships/slideLayout" Target="../slideLayouts/slideLayout114.xml"/><Relationship Id="rId37" Type="http://schemas.openxmlformats.org/officeDocument/2006/relationships/slideLayout" Target="../slideLayouts/slideLayout117.xml"/><Relationship Id="rId36" Type="http://schemas.openxmlformats.org/officeDocument/2006/relationships/slideLayout" Target="../slideLayouts/slideLayout116.xml"/><Relationship Id="rId39" Type="http://schemas.openxmlformats.org/officeDocument/2006/relationships/slideLayout" Target="../slideLayouts/slideLayout119.xml"/><Relationship Id="rId38" Type="http://schemas.openxmlformats.org/officeDocument/2006/relationships/slideLayout" Target="../slideLayouts/slideLayout118.xml"/><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29" Type="http://schemas.openxmlformats.org/officeDocument/2006/relationships/slideLayout" Target="../slideLayouts/slideLayout109.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8" name="Shape 68"/>
        <p:cNvGrpSpPr/>
        <p:nvPr/>
      </p:nvGrpSpPr>
      <p:grpSpPr>
        <a:xfrm>
          <a:off x="0" y="0"/>
          <a:ext cx="0" cy="0"/>
          <a:chOff x="0" y="0"/>
          <a:chExt cx="0" cy="0"/>
        </a:xfrm>
      </p:grpSpPr>
      <p:sp>
        <p:nvSpPr>
          <p:cNvPr id="69" name="Google Shape;6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0" name="Google Shape;70;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71" name="Google Shape;71;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1" name="Shape 131"/>
        <p:cNvGrpSpPr/>
        <p:nvPr/>
      </p:nvGrpSpPr>
      <p:grpSpPr>
        <a:xfrm>
          <a:off x="0" y="0"/>
          <a:ext cx="0" cy="0"/>
          <a:chOff x="0" y="0"/>
          <a:chExt cx="0" cy="0"/>
        </a:xfrm>
      </p:grpSpPr>
      <p:sp>
        <p:nvSpPr>
          <p:cNvPr id="132" name="Google Shape;132;p35"/>
          <p:cNvSpPr txBox="1"/>
          <p:nvPr>
            <p:ph type="title"/>
          </p:nvPr>
        </p:nvSpPr>
        <p:spPr>
          <a:xfrm>
            <a:off x="553650" y="201373"/>
            <a:ext cx="7886700" cy="974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Inter Tight Medium"/>
              <a:buNone/>
              <a:defRPr b="0" i="0" sz="3200" u="none" cap="none" strike="noStrike">
                <a:solidFill>
                  <a:schemeClr val="dk1"/>
                </a:solidFill>
                <a:latin typeface="Inter Tight Medium"/>
                <a:ea typeface="Inter Tight Medium"/>
                <a:cs typeface="Inter Tight Medium"/>
                <a:sym typeface="Inter Tight Medium"/>
              </a:defRPr>
            </a:lvl1pPr>
            <a:lvl2pPr lvl="1"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2pPr>
            <a:lvl3pPr lvl="2"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3pPr>
            <a:lvl4pPr lvl="3"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4pPr>
            <a:lvl5pPr lvl="4"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5pPr>
            <a:lvl6pPr lvl="5"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6pPr>
            <a:lvl7pPr lvl="6"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7pPr>
            <a:lvl8pPr lvl="7"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8pPr>
            <a:lvl9pPr lvl="8"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9pPr>
          </a:lstStyle>
          <a:p/>
        </p:txBody>
      </p:sp>
      <p:sp>
        <p:nvSpPr>
          <p:cNvPr id="133" name="Google Shape;133;p35"/>
          <p:cNvSpPr txBox="1"/>
          <p:nvPr>
            <p:ph idx="1" type="body"/>
          </p:nvPr>
        </p:nvSpPr>
        <p:spPr>
          <a:xfrm>
            <a:off x="552450" y="1373981"/>
            <a:ext cx="7886700" cy="31053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1pPr>
            <a:lvl2pPr indent="-317500" lvl="1" marL="914400" marR="0" rtl="0" algn="l">
              <a:lnSpc>
                <a:spcPct val="110000"/>
              </a:lnSpc>
              <a:spcBef>
                <a:spcPts val="1200"/>
              </a:spcBef>
              <a:spcAft>
                <a:spcPts val="0"/>
              </a:spcAft>
              <a:buClr>
                <a:schemeClr val="dk1"/>
              </a:buClr>
              <a:buSzPts val="1400"/>
              <a:buFont typeface="Inter Tight Medium"/>
              <a:buChar char="•"/>
              <a:defRPr b="0" i="0" sz="1400" u="none" cap="none" strike="noStrike">
                <a:solidFill>
                  <a:schemeClr val="dk1"/>
                </a:solidFill>
                <a:latin typeface="Inter Tight Medium"/>
                <a:ea typeface="Inter Tight Medium"/>
                <a:cs typeface="Inter Tight Medium"/>
                <a:sym typeface="Inter Tight Medium"/>
              </a:defRPr>
            </a:lvl2pPr>
            <a:lvl3pPr indent="-342900" lvl="2" marL="1371600" marR="0" rtl="0" algn="l">
              <a:lnSpc>
                <a:spcPct val="110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3pPr>
            <a:lvl4pPr indent="-342900" lvl="3" marL="1828800" marR="0" rtl="0" algn="l">
              <a:lnSpc>
                <a:spcPct val="114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4pPr>
            <a:lvl5pPr indent="-342900" lvl="4" marL="2286000" marR="0" rtl="0" algn="l">
              <a:lnSpc>
                <a:spcPct val="114000"/>
              </a:lnSpc>
              <a:spcBef>
                <a:spcPts val="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5pPr>
            <a:lvl6pPr indent="-342900" lvl="5" marL="27432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6pPr>
            <a:lvl7pPr indent="-342900" lvl="6" marL="32004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7pPr>
            <a:lvl8pPr indent="-342900" lvl="7" marL="36576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8pPr>
            <a:lvl9pPr indent="-342900" lvl="8" marL="41148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9pPr>
          </a:lstStyle>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 id="2147483707" r:id="rId28"/>
    <p:sldLayoutId id="2147483708" r:id="rId29"/>
    <p:sldLayoutId id="2147483709" r:id="rId30"/>
    <p:sldLayoutId id="2147483710" r:id="rId31"/>
    <p:sldLayoutId id="2147483711" r:id="rId32"/>
    <p:sldLayoutId id="2147483712" r:id="rId33"/>
    <p:sldLayoutId id="2147483713" r:id="rId34"/>
    <p:sldLayoutId id="2147483714" r:id="rId35"/>
    <p:sldLayoutId id="2147483715" r:id="rId36"/>
    <p:sldLayoutId id="2147483716" r:id="rId37"/>
    <p:sldLayoutId id="2147483717" r:id="rId38"/>
    <p:sldLayoutId id="2147483718" r:id="rId39"/>
    <p:sldLayoutId id="2147483719" r:id="rId40"/>
    <p:sldLayoutId id="2147483720" r:id="rId41"/>
    <p:sldLayoutId id="2147483721" r:id="rId42"/>
    <p:sldLayoutId id="2147483722" r:id="rId43"/>
    <p:sldLayoutId id="2147483723" r:id="rId44"/>
    <p:sldLayoutId id="2147483724" r:id="rId45"/>
    <p:sldLayoutId id="2147483725" r:id="rId46"/>
    <p:sldLayoutId id="2147483726" r:id="rId47"/>
    <p:sldLayoutId id="2147483727"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62">
          <p15:clr>
            <a:srgbClr val="F26B43"/>
          </p15:clr>
        </p15:guide>
        <p15:guide id="4" pos="5398">
          <p15:clr>
            <a:srgbClr val="F26B43"/>
          </p15:clr>
        </p15:guide>
        <p15:guide id="5" orient="horz" pos="769">
          <p15:clr>
            <a:srgbClr val="F26B43"/>
          </p15:clr>
        </p15:guide>
        <p15:guide id="6" orient="horz" pos="2835">
          <p15:clr>
            <a:srgbClr val="F26B43"/>
          </p15:clr>
        </p15:guide>
        <p15:guide id="7" orient="horz" pos="369">
          <p15:clr>
            <a:srgbClr val="F26B43"/>
          </p15:clr>
        </p15:guide>
        <p15:guide id="8" pos="1638">
          <p15:clr>
            <a:srgbClr val="E46962"/>
          </p15:clr>
        </p15:guide>
        <p15:guide id="9" pos="4221">
          <p15:clr>
            <a:srgbClr val="E46962"/>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84"/>
          <p:cNvSpPr txBox="1"/>
          <p:nvPr>
            <p:ph type="title"/>
          </p:nvPr>
        </p:nvSpPr>
        <p:spPr>
          <a:xfrm>
            <a:off x="553650" y="201373"/>
            <a:ext cx="7886700" cy="974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Inter Tight Medium"/>
              <a:buNone/>
              <a:defRPr i="0" sz="3200" u="none" cap="none" strike="noStrike">
                <a:solidFill>
                  <a:schemeClr val="dk1"/>
                </a:solidFill>
                <a:latin typeface="Inter Tight Medium"/>
                <a:ea typeface="Inter Tight Medium"/>
                <a:cs typeface="Inter Tight Medium"/>
                <a:sym typeface="Inter Tight Medium"/>
              </a:defRPr>
            </a:lvl1pPr>
            <a:lvl2pPr lvl="1"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2pPr>
            <a:lvl3pPr lvl="2"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3pPr>
            <a:lvl4pPr lvl="3"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4pPr>
            <a:lvl5pPr lvl="4"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5pPr>
            <a:lvl6pPr lvl="5"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6pPr>
            <a:lvl7pPr lvl="6"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7pPr>
            <a:lvl8pPr lvl="7"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8pPr>
            <a:lvl9pPr lvl="8" rtl="0">
              <a:lnSpc>
                <a:spcPct val="110000"/>
              </a:lnSpc>
              <a:spcBef>
                <a:spcPts val="0"/>
              </a:spcBef>
              <a:spcAft>
                <a:spcPts val="0"/>
              </a:spcAft>
              <a:buSzPts val="1100"/>
              <a:buFont typeface="Inter Tight ExtraBold"/>
              <a:buNone/>
              <a:defRPr sz="1400">
                <a:latin typeface="Inter Tight ExtraBold"/>
                <a:ea typeface="Inter Tight ExtraBold"/>
                <a:cs typeface="Inter Tight ExtraBold"/>
                <a:sym typeface="Inter Tight ExtraBold"/>
              </a:defRPr>
            </a:lvl9pPr>
          </a:lstStyle>
          <a:p/>
        </p:txBody>
      </p:sp>
      <p:sp>
        <p:nvSpPr>
          <p:cNvPr id="316" name="Google Shape;316;p84"/>
          <p:cNvSpPr txBox="1"/>
          <p:nvPr>
            <p:ph idx="1" type="body"/>
          </p:nvPr>
        </p:nvSpPr>
        <p:spPr>
          <a:xfrm>
            <a:off x="552450" y="1373981"/>
            <a:ext cx="7886700" cy="31053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1pPr>
            <a:lvl2pPr indent="-317500" lvl="1" marL="914400" marR="0" rtl="0" algn="l">
              <a:lnSpc>
                <a:spcPct val="110000"/>
              </a:lnSpc>
              <a:spcBef>
                <a:spcPts val="1200"/>
              </a:spcBef>
              <a:spcAft>
                <a:spcPts val="0"/>
              </a:spcAft>
              <a:buClr>
                <a:schemeClr val="dk1"/>
              </a:buClr>
              <a:buSzPts val="1400"/>
              <a:buFont typeface="Inter Tight Medium"/>
              <a:buChar char="•"/>
              <a:defRPr i="0" u="none" cap="none" strike="noStrike">
                <a:solidFill>
                  <a:schemeClr val="dk1"/>
                </a:solidFill>
                <a:latin typeface="Inter Tight Medium"/>
                <a:ea typeface="Inter Tight Medium"/>
                <a:cs typeface="Inter Tight Medium"/>
                <a:sym typeface="Inter Tight Medium"/>
              </a:defRPr>
            </a:lvl2pPr>
            <a:lvl3pPr indent="-342900" lvl="2" marL="1371600" marR="0" rtl="0" algn="l">
              <a:lnSpc>
                <a:spcPct val="110000"/>
              </a:lnSpc>
              <a:spcBef>
                <a:spcPts val="12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3pPr>
            <a:lvl4pPr indent="-342900" lvl="3" marL="1828800" marR="0" rtl="0" algn="l">
              <a:lnSpc>
                <a:spcPct val="114000"/>
              </a:lnSpc>
              <a:spcBef>
                <a:spcPts val="12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4pPr>
            <a:lvl5pPr indent="-342900" lvl="4" marL="2286000" marR="0" rtl="0" algn="l">
              <a:lnSpc>
                <a:spcPct val="114000"/>
              </a:lnSpc>
              <a:spcBef>
                <a:spcPts val="2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5pPr>
            <a:lvl6pPr indent="-342900" lvl="5" marL="2743200" marR="0" rtl="0" algn="l">
              <a:lnSpc>
                <a:spcPct val="90000"/>
              </a:lnSpc>
              <a:spcBef>
                <a:spcPts val="4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6pPr>
            <a:lvl7pPr indent="-342900" lvl="6" marL="3200400" marR="0" rtl="0" algn="l">
              <a:lnSpc>
                <a:spcPct val="90000"/>
              </a:lnSpc>
              <a:spcBef>
                <a:spcPts val="4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7pPr>
            <a:lvl8pPr indent="-342900" lvl="7" marL="3657600" marR="0" rtl="0" algn="l">
              <a:lnSpc>
                <a:spcPct val="90000"/>
              </a:lnSpc>
              <a:spcBef>
                <a:spcPts val="4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8pPr>
            <a:lvl9pPr indent="-342900" lvl="8" marL="4114800" marR="0" rtl="0" algn="l">
              <a:lnSpc>
                <a:spcPct val="90000"/>
              </a:lnSpc>
              <a:spcBef>
                <a:spcPts val="400"/>
              </a:spcBef>
              <a:spcAft>
                <a:spcPts val="0"/>
              </a:spcAft>
              <a:buClr>
                <a:schemeClr val="dk1"/>
              </a:buClr>
              <a:buSzPts val="1800"/>
              <a:buFont typeface="Inter Tight Medium"/>
              <a:buChar char="•"/>
              <a:defRPr i="0" sz="1800" u="none" cap="none" strike="noStrike">
                <a:solidFill>
                  <a:schemeClr val="dk1"/>
                </a:solidFill>
                <a:latin typeface="Inter Tight Medium"/>
                <a:ea typeface="Inter Tight Medium"/>
                <a:cs typeface="Inter Tight Medium"/>
                <a:sym typeface="Inter Tight Medium"/>
              </a:defRPr>
            </a:lvl9pPr>
          </a:lstStyle>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62">
          <p15:clr>
            <a:srgbClr val="F26B43"/>
          </p15:clr>
        </p15:guide>
        <p15:guide id="4" pos="5398">
          <p15:clr>
            <a:srgbClr val="F26B43"/>
          </p15:clr>
        </p15:guide>
        <p15:guide id="5" orient="horz" pos="769">
          <p15:clr>
            <a:srgbClr val="F26B43"/>
          </p15:clr>
        </p15:guide>
        <p15:guide id="6" orient="horz" pos="2835">
          <p15:clr>
            <a:srgbClr val="F26B43"/>
          </p15:clr>
        </p15:guide>
        <p15:guide id="7" orient="horz" pos="369">
          <p15:clr>
            <a:srgbClr val="F26B43"/>
          </p15:clr>
        </p15:guide>
        <p15:guide id="8" pos="1638">
          <p15:clr>
            <a:srgbClr val="E46962"/>
          </p15:clr>
        </p15:guide>
        <p15:guide id="9" pos="422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2.xml"/><Relationship Id="rId3" Type="http://schemas.openxmlformats.org/officeDocument/2006/relationships/image" Target="../media/image5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6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5.xml"/><Relationship Id="rId3" Type="http://schemas.openxmlformats.org/officeDocument/2006/relationships/image" Target="../media/image5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6.xml"/><Relationship Id="rId3" Type="http://schemas.openxmlformats.org/officeDocument/2006/relationships/image" Target="../media/image5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7.xml"/><Relationship Id="rId3" Type="http://schemas.openxmlformats.org/officeDocument/2006/relationships/image" Target="../media/image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8.xml"/><Relationship Id="rId3" Type="http://schemas.openxmlformats.org/officeDocument/2006/relationships/image" Target="../media/image51.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67.png"/><Relationship Id="rId5" Type="http://schemas.openxmlformats.org/officeDocument/2006/relationships/image" Target="../media/image6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24.xml"/><Relationship Id="rId3" Type="http://schemas.openxmlformats.org/officeDocument/2006/relationships/hyperlink" Target="https://docs.google.com/document/d/1x9PabofbZ42gjNzeRn4A4nRFWfchbXZllULXymgIxoY/ed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5.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0.xml"/><Relationship Id="rId2" Type="http://schemas.openxmlformats.org/officeDocument/2006/relationships/notesSlide" Target="../notesSlides/notesSlide7.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133"/>
          <p:cNvSpPr txBox="1"/>
          <p:nvPr/>
        </p:nvSpPr>
        <p:spPr>
          <a:xfrm>
            <a:off x="2368700" y="3381275"/>
            <a:ext cx="4263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600"/>
              <a:t>Sui Course 2023 / Part 2-3</a:t>
            </a:r>
            <a:endParaRPr b="1"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42"/>
          <p:cNvSpPr txBox="1"/>
          <p:nvPr/>
        </p:nvSpPr>
        <p:spPr>
          <a:xfrm>
            <a:off x="494852" y="634701"/>
            <a:ext cx="7834800" cy="699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i="0" lang="zh-CN" sz="3200" u="none" cap="none" strike="noStrike">
                <a:solidFill>
                  <a:srgbClr val="00B0F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1" i="0" sz="32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None/>
            </a:pPr>
            <a:br>
              <a:rPr b="0" i="0" lang="zh-CN" sz="3200" u="none" cap="none" strike="noStrike">
                <a:solidFill>
                  <a:srgbClr val="000000"/>
                </a:solidFill>
                <a:latin typeface="Arial"/>
                <a:ea typeface="Arial"/>
                <a:cs typeface="Arial"/>
                <a:sym typeface="Arial"/>
              </a:rPr>
            </a:br>
            <a:endParaRPr b="0" i="0" sz="3200" u="none" cap="none" strike="noStrike">
              <a:solidFill>
                <a:srgbClr val="011829"/>
              </a:solidFill>
              <a:latin typeface="Inter Tight Medium"/>
              <a:ea typeface="Inter Tight Medium"/>
              <a:cs typeface="Inter Tight Medium"/>
              <a:sym typeface="Inter Tight Medium"/>
            </a:endParaRPr>
          </a:p>
        </p:txBody>
      </p:sp>
      <p:sp>
        <p:nvSpPr>
          <p:cNvPr id="594" name="Google Shape;594;p142"/>
          <p:cNvSpPr txBox="1"/>
          <p:nvPr/>
        </p:nvSpPr>
        <p:spPr>
          <a:xfrm>
            <a:off x="686700" y="52625"/>
            <a:ext cx="7770600" cy="5487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zh-CN" sz="3200"/>
              <a:t>Direct wrapping</a:t>
            </a:r>
            <a:endParaRPr b="1" sz="3200"/>
          </a:p>
        </p:txBody>
      </p:sp>
      <p:pic>
        <p:nvPicPr>
          <p:cNvPr id="595" name="Google Shape;595;p142"/>
          <p:cNvPicPr preferRelativeResize="0"/>
          <p:nvPr/>
        </p:nvPicPr>
        <p:blipFill>
          <a:blip r:embed="rId3">
            <a:alphaModFix/>
          </a:blip>
          <a:stretch>
            <a:fillRect/>
          </a:stretch>
        </p:blipFill>
        <p:spPr>
          <a:xfrm>
            <a:off x="1148325" y="930850"/>
            <a:ext cx="3744501" cy="3708375"/>
          </a:xfrm>
          <a:prstGeom prst="rect">
            <a:avLst/>
          </a:prstGeom>
          <a:noFill/>
          <a:ln>
            <a:noFill/>
          </a:ln>
        </p:spPr>
      </p:pic>
      <p:sp>
        <p:nvSpPr>
          <p:cNvPr id="596" name="Google Shape;596;p142"/>
          <p:cNvSpPr/>
          <p:nvPr/>
        </p:nvSpPr>
        <p:spPr>
          <a:xfrm>
            <a:off x="1487575" y="3769375"/>
            <a:ext cx="2483400" cy="27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highlight>
                <a:srgbClr val="FF0000"/>
              </a:highlight>
            </a:endParaRPr>
          </a:p>
        </p:txBody>
      </p:sp>
      <p:cxnSp>
        <p:nvCxnSpPr>
          <p:cNvPr id="597" name="Google Shape;597;p142"/>
          <p:cNvCxnSpPr>
            <a:stCxn id="596" idx="3"/>
          </p:cNvCxnSpPr>
          <p:nvPr/>
        </p:nvCxnSpPr>
        <p:spPr>
          <a:xfrm flipH="1" rot="10800000">
            <a:off x="3970975" y="3164125"/>
            <a:ext cx="1878600" cy="744000"/>
          </a:xfrm>
          <a:prstGeom prst="straightConnector1">
            <a:avLst/>
          </a:prstGeom>
          <a:noFill/>
          <a:ln cap="flat" cmpd="sng" w="9525">
            <a:solidFill>
              <a:srgbClr val="FF0000"/>
            </a:solidFill>
            <a:prstDash val="solid"/>
            <a:round/>
            <a:headEnd len="med" w="med" type="none"/>
            <a:tailEnd len="med" w="med" type="none"/>
          </a:ln>
        </p:spPr>
      </p:cxnSp>
      <p:sp>
        <p:nvSpPr>
          <p:cNvPr id="598" name="Google Shape;598;p142"/>
          <p:cNvSpPr txBox="1"/>
          <p:nvPr/>
        </p:nvSpPr>
        <p:spPr>
          <a:xfrm>
            <a:off x="5849575" y="2849100"/>
            <a:ext cx="2206200" cy="47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CN" sz="1200">
                <a:solidFill>
                  <a:srgbClr val="FF0000"/>
                </a:solidFill>
              </a:rPr>
              <a:t>HeroCharacter wraps the SpecialAbility object</a:t>
            </a:r>
            <a:endParaRPr b="1" sz="1200">
              <a:solidFill>
                <a:srgbClr val="FF0000"/>
              </a:solidFill>
            </a:endParaRPr>
          </a:p>
          <a:p>
            <a:pPr indent="0" lvl="0" marL="0" rtl="0" algn="l">
              <a:spcBef>
                <a:spcPts val="400"/>
              </a:spcBef>
              <a:spcAft>
                <a:spcPts val="0"/>
              </a:spcAft>
              <a:buNone/>
            </a:pPr>
            <a:r>
              <a:t/>
            </a:r>
            <a:endParaRPr>
              <a:latin typeface="Inter Tight Medium"/>
              <a:ea typeface="Inter Tight Medium"/>
              <a:cs typeface="Inter Tight Medium"/>
              <a:sym typeface="Inter Tight Medium"/>
            </a:endParaRPr>
          </a:p>
        </p:txBody>
      </p:sp>
      <p:sp>
        <p:nvSpPr>
          <p:cNvPr id="599" name="Google Shape;599;p142"/>
          <p:cNvSpPr txBox="1"/>
          <p:nvPr/>
        </p:nvSpPr>
        <p:spPr>
          <a:xfrm>
            <a:off x="907675" y="491650"/>
            <a:ext cx="1692600" cy="34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sz="1600"/>
              <a:t>Define Struct:</a:t>
            </a:r>
            <a:endParaRPr sz="1600"/>
          </a:p>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43"/>
          <p:cNvSpPr txBox="1"/>
          <p:nvPr/>
        </p:nvSpPr>
        <p:spPr>
          <a:xfrm>
            <a:off x="494852" y="634701"/>
            <a:ext cx="7834800" cy="699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i="0" lang="zh-CN" sz="3200" u="none" cap="none" strike="noStrike">
                <a:solidFill>
                  <a:srgbClr val="00B0F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1" i="0" sz="32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None/>
            </a:pPr>
            <a:br>
              <a:rPr b="0" i="0" lang="zh-CN" sz="3200" u="none" cap="none" strike="noStrike">
                <a:solidFill>
                  <a:srgbClr val="000000"/>
                </a:solidFill>
                <a:latin typeface="Arial"/>
                <a:ea typeface="Arial"/>
                <a:cs typeface="Arial"/>
                <a:sym typeface="Arial"/>
              </a:rPr>
            </a:br>
            <a:endParaRPr b="0" i="0" sz="3200" u="none" cap="none" strike="noStrike">
              <a:solidFill>
                <a:srgbClr val="011829"/>
              </a:solidFill>
              <a:latin typeface="Inter Tight Medium"/>
              <a:ea typeface="Inter Tight Medium"/>
              <a:cs typeface="Inter Tight Medium"/>
              <a:sym typeface="Inter Tight Medium"/>
            </a:endParaRPr>
          </a:p>
        </p:txBody>
      </p:sp>
      <p:sp>
        <p:nvSpPr>
          <p:cNvPr id="606" name="Google Shape;606;p143"/>
          <p:cNvSpPr txBox="1"/>
          <p:nvPr/>
        </p:nvSpPr>
        <p:spPr>
          <a:xfrm>
            <a:off x="686700" y="52625"/>
            <a:ext cx="7770600" cy="5487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zh-CN" sz="3200"/>
              <a:t>Direct wrapping</a:t>
            </a:r>
            <a:endParaRPr b="1" sz="3200"/>
          </a:p>
        </p:txBody>
      </p:sp>
      <p:sp>
        <p:nvSpPr>
          <p:cNvPr id="607" name="Google Shape;607;p143"/>
          <p:cNvSpPr txBox="1"/>
          <p:nvPr/>
        </p:nvSpPr>
        <p:spPr>
          <a:xfrm>
            <a:off x="755275" y="644050"/>
            <a:ext cx="1692600" cy="34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CN" sz="1600"/>
              <a:t>Wrap a object:</a:t>
            </a:r>
            <a:endParaRPr sz="1600"/>
          </a:p>
          <a:p>
            <a:pPr indent="0" lvl="0" marL="0" rtl="0" algn="ctr">
              <a:lnSpc>
                <a:spcPct val="115000"/>
              </a:lnSpc>
              <a:spcBef>
                <a:spcPts val="0"/>
              </a:spcBef>
              <a:spcAft>
                <a:spcPts val="0"/>
              </a:spcAft>
              <a:buNone/>
            </a:pPr>
            <a:r>
              <a:t/>
            </a:r>
            <a:endParaRPr sz="1600"/>
          </a:p>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pic>
        <p:nvPicPr>
          <p:cNvPr id="608" name="Google Shape;608;p143"/>
          <p:cNvPicPr preferRelativeResize="0"/>
          <p:nvPr/>
        </p:nvPicPr>
        <p:blipFill>
          <a:blip r:embed="rId3">
            <a:alphaModFix/>
          </a:blip>
          <a:stretch>
            <a:fillRect/>
          </a:stretch>
        </p:blipFill>
        <p:spPr>
          <a:xfrm>
            <a:off x="494850" y="1220802"/>
            <a:ext cx="8046720" cy="36282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144"/>
          <p:cNvSpPr txBox="1"/>
          <p:nvPr/>
        </p:nvSpPr>
        <p:spPr>
          <a:xfrm>
            <a:off x="494852" y="634701"/>
            <a:ext cx="7834800" cy="699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i="0" lang="zh-CN" sz="3200" u="none" cap="none" strike="noStrike">
                <a:solidFill>
                  <a:srgbClr val="00B0F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1" i="0" sz="32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None/>
            </a:pPr>
            <a:br>
              <a:rPr b="0" i="0" lang="zh-CN" sz="3200" u="none" cap="none" strike="noStrike">
                <a:solidFill>
                  <a:srgbClr val="000000"/>
                </a:solidFill>
                <a:latin typeface="Arial"/>
                <a:ea typeface="Arial"/>
                <a:cs typeface="Arial"/>
                <a:sym typeface="Arial"/>
              </a:rPr>
            </a:br>
            <a:endParaRPr b="0" i="0" sz="3200" u="none" cap="none" strike="noStrike">
              <a:solidFill>
                <a:srgbClr val="011829"/>
              </a:solidFill>
              <a:latin typeface="Inter Tight Medium"/>
              <a:ea typeface="Inter Tight Medium"/>
              <a:cs typeface="Inter Tight Medium"/>
              <a:sym typeface="Inter Tight Medium"/>
            </a:endParaRPr>
          </a:p>
        </p:txBody>
      </p:sp>
      <p:sp>
        <p:nvSpPr>
          <p:cNvPr id="615" name="Google Shape;615;p144"/>
          <p:cNvSpPr txBox="1"/>
          <p:nvPr/>
        </p:nvSpPr>
        <p:spPr>
          <a:xfrm>
            <a:off x="686700" y="52625"/>
            <a:ext cx="7770600" cy="5487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zh-CN" sz="3200"/>
              <a:t>Wrapping through Option</a:t>
            </a:r>
            <a:endParaRPr b="1" sz="3200"/>
          </a:p>
        </p:txBody>
      </p:sp>
      <p:pic>
        <p:nvPicPr>
          <p:cNvPr id="616" name="Google Shape;616;p144"/>
          <p:cNvPicPr preferRelativeResize="0"/>
          <p:nvPr/>
        </p:nvPicPr>
        <p:blipFill>
          <a:blip r:embed="rId3">
            <a:alphaModFix/>
          </a:blip>
          <a:stretch>
            <a:fillRect/>
          </a:stretch>
        </p:blipFill>
        <p:spPr>
          <a:xfrm>
            <a:off x="1890813" y="789051"/>
            <a:ext cx="5756216" cy="420923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45"/>
          <p:cNvSpPr txBox="1"/>
          <p:nvPr/>
        </p:nvSpPr>
        <p:spPr>
          <a:xfrm>
            <a:off x="494852" y="634701"/>
            <a:ext cx="7834800" cy="699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i="0" lang="zh-CN" sz="3200" u="none" cap="none" strike="noStrike">
                <a:solidFill>
                  <a:srgbClr val="00B0F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1" i="0" sz="32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None/>
            </a:pPr>
            <a:br>
              <a:rPr b="0" i="0" lang="zh-CN" sz="3200" u="none" cap="none" strike="noStrike">
                <a:solidFill>
                  <a:srgbClr val="000000"/>
                </a:solidFill>
                <a:latin typeface="Arial"/>
                <a:ea typeface="Arial"/>
                <a:cs typeface="Arial"/>
                <a:sym typeface="Arial"/>
              </a:rPr>
            </a:br>
            <a:endParaRPr b="0" i="0" sz="3200" u="none" cap="none" strike="noStrike">
              <a:solidFill>
                <a:srgbClr val="011829"/>
              </a:solidFill>
              <a:latin typeface="Inter Tight Medium"/>
              <a:ea typeface="Inter Tight Medium"/>
              <a:cs typeface="Inter Tight Medium"/>
              <a:sym typeface="Inter Tight Medium"/>
            </a:endParaRPr>
          </a:p>
        </p:txBody>
      </p:sp>
      <p:sp>
        <p:nvSpPr>
          <p:cNvPr id="623" name="Google Shape;623;p145"/>
          <p:cNvSpPr txBox="1"/>
          <p:nvPr/>
        </p:nvSpPr>
        <p:spPr>
          <a:xfrm>
            <a:off x="686700" y="52625"/>
            <a:ext cx="7770600" cy="548700"/>
          </a:xfrm>
          <a:prstGeom prst="rect">
            <a:avLst/>
          </a:prstGeom>
          <a:noFill/>
          <a:ln>
            <a:noFill/>
          </a:ln>
        </p:spPr>
        <p:txBody>
          <a:bodyPr anchorCtr="0" anchor="b" bIns="0" lIns="0" spcFirstLastPara="1" rIns="0" wrap="square" tIns="0">
            <a:noAutofit/>
          </a:bodyPr>
          <a:lstStyle/>
          <a:p>
            <a:pPr indent="0" lvl="0" marL="0" rtl="0" algn="ctr">
              <a:lnSpc>
                <a:spcPct val="115000"/>
              </a:lnSpc>
              <a:spcBef>
                <a:spcPts val="0"/>
              </a:spcBef>
              <a:spcAft>
                <a:spcPts val="0"/>
              </a:spcAft>
              <a:buNone/>
            </a:pPr>
            <a:r>
              <a:rPr b="1" lang="zh-CN" sz="3200"/>
              <a:t>Wrapping through vector</a:t>
            </a:r>
            <a:endParaRPr b="1" sz="3200"/>
          </a:p>
        </p:txBody>
      </p:sp>
      <p:pic>
        <p:nvPicPr>
          <p:cNvPr id="624" name="Google Shape;624;p145"/>
          <p:cNvPicPr preferRelativeResize="0"/>
          <p:nvPr/>
        </p:nvPicPr>
        <p:blipFill>
          <a:blip r:embed="rId3">
            <a:alphaModFix/>
          </a:blip>
          <a:stretch>
            <a:fillRect/>
          </a:stretch>
        </p:blipFill>
        <p:spPr>
          <a:xfrm>
            <a:off x="152400" y="1486701"/>
            <a:ext cx="8839198" cy="28745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46"/>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4800"/>
              <a:buNone/>
            </a:pPr>
            <a:r>
              <a:rPr lang="zh-CN">
                <a:solidFill>
                  <a:srgbClr val="FFFFFF"/>
                </a:solidFill>
              </a:rPr>
              <a:t>Object Unwrapping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47"/>
          <p:cNvSpPr txBox="1"/>
          <p:nvPr/>
        </p:nvSpPr>
        <p:spPr>
          <a:xfrm>
            <a:off x="326950" y="372900"/>
            <a:ext cx="7828200" cy="96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solidFill>
                  <a:schemeClr val="dk1"/>
                </a:solidFill>
                <a:latin typeface="Inter Tight"/>
                <a:ea typeface="Inter Tight"/>
                <a:cs typeface="Inter Tight"/>
                <a:sym typeface="Inter Tight"/>
              </a:rPr>
              <a:t>What is Object Unwrapping?</a:t>
            </a:r>
            <a:endParaRPr b="1" sz="3200">
              <a:solidFill>
                <a:schemeClr val="dk1"/>
              </a:solidFill>
              <a:latin typeface="Inter Tight"/>
              <a:ea typeface="Inter Tight"/>
              <a:cs typeface="Inter Tight"/>
              <a:sym typeface="Inter Tight"/>
            </a:endParaRPr>
          </a:p>
          <a:p>
            <a:pPr indent="0" lvl="0" marL="0" rtl="0" algn="l">
              <a:lnSpc>
                <a:spcPct val="90000"/>
              </a:lnSpc>
              <a:spcBef>
                <a:spcPts val="0"/>
              </a:spcBef>
              <a:spcAft>
                <a:spcPts val="0"/>
              </a:spcAft>
              <a:buNone/>
            </a:pPr>
            <a:r>
              <a:t/>
            </a:r>
            <a:endParaRPr sz="3200">
              <a:solidFill>
                <a:schemeClr val="dk1"/>
              </a:solidFill>
              <a:latin typeface="Inter Tight Medium"/>
              <a:ea typeface="Inter Tight Medium"/>
              <a:cs typeface="Inter Tight Medium"/>
              <a:sym typeface="Inter Tight Medium"/>
            </a:endParaRPr>
          </a:p>
        </p:txBody>
      </p:sp>
      <p:pic>
        <p:nvPicPr>
          <p:cNvPr id="637" name="Google Shape;637;p147"/>
          <p:cNvPicPr preferRelativeResize="0"/>
          <p:nvPr/>
        </p:nvPicPr>
        <p:blipFill rotWithShape="1">
          <a:blip r:embed="rId3">
            <a:alphaModFix/>
          </a:blip>
          <a:srcRect b="258509" l="-70850" r="70850" t="-258509"/>
          <a:stretch/>
        </p:blipFill>
        <p:spPr>
          <a:xfrm>
            <a:off x="2607512" y="152400"/>
            <a:ext cx="3267075" cy="447675"/>
          </a:xfrm>
          <a:prstGeom prst="rect">
            <a:avLst/>
          </a:prstGeom>
          <a:noFill/>
          <a:ln>
            <a:noFill/>
          </a:ln>
        </p:spPr>
      </p:pic>
      <p:sp>
        <p:nvSpPr>
          <p:cNvPr id="638" name="Google Shape;638;p147"/>
          <p:cNvSpPr txBox="1"/>
          <p:nvPr/>
        </p:nvSpPr>
        <p:spPr>
          <a:xfrm>
            <a:off x="3495250" y="144017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sp>
        <p:nvSpPr>
          <p:cNvPr id="639" name="Google Shape;639;p147"/>
          <p:cNvSpPr txBox="1"/>
          <p:nvPr/>
        </p:nvSpPr>
        <p:spPr>
          <a:xfrm>
            <a:off x="468400" y="1334400"/>
            <a:ext cx="7545300" cy="8691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800"/>
              </a:spcBef>
              <a:spcAft>
                <a:spcPts val="0"/>
              </a:spcAft>
              <a:buNone/>
            </a:pPr>
            <a:r>
              <a:rPr lang="zh-CN" sz="1800"/>
              <a:t>Unwrapping refers to the process of extracting the encapsulated object.</a:t>
            </a:r>
            <a:endParaRPr sz="1800"/>
          </a:p>
          <a:p>
            <a:pPr indent="0" lvl="0" marL="0" rtl="0" algn="l">
              <a:lnSpc>
                <a:spcPct val="110000"/>
              </a:lnSpc>
              <a:spcBef>
                <a:spcPts val="800"/>
              </a:spcBef>
              <a:spcAft>
                <a:spcPts val="0"/>
              </a:spcAft>
              <a:buNone/>
            </a:pPr>
            <a:r>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48"/>
          <p:cNvSpPr txBox="1"/>
          <p:nvPr/>
        </p:nvSpPr>
        <p:spPr>
          <a:xfrm>
            <a:off x="326950" y="372900"/>
            <a:ext cx="7828200" cy="96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solidFill>
                  <a:schemeClr val="dk1"/>
                </a:solidFill>
                <a:latin typeface="Inter Tight"/>
                <a:ea typeface="Inter Tight"/>
                <a:cs typeface="Inter Tight"/>
                <a:sym typeface="Inter Tight"/>
              </a:rPr>
              <a:t>How to </a:t>
            </a:r>
            <a:r>
              <a:rPr b="1" lang="zh-CN" sz="3200">
                <a:solidFill>
                  <a:schemeClr val="dk1"/>
                </a:solidFill>
                <a:latin typeface="Inter Tight"/>
                <a:ea typeface="Inter Tight"/>
                <a:cs typeface="Inter Tight"/>
                <a:sym typeface="Inter Tight"/>
              </a:rPr>
              <a:t> unwrap?</a:t>
            </a:r>
            <a:endParaRPr b="1" sz="3200">
              <a:solidFill>
                <a:schemeClr val="dk1"/>
              </a:solidFill>
              <a:latin typeface="Inter Tight"/>
              <a:ea typeface="Inter Tight"/>
              <a:cs typeface="Inter Tight"/>
              <a:sym typeface="Inter Tight"/>
            </a:endParaRPr>
          </a:p>
          <a:p>
            <a:pPr indent="0" lvl="0" marL="0" rtl="0" algn="l">
              <a:lnSpc>
                <a:spcPct val="90000"/>
              </a:lnSpc>
              <a:spcBef>
                <a:spcPts val="0"/>
              </a:spcBef>
              <a:spcAft>
                <a:spcPts val="0"/>
              </a:spcAft>
              <a:buNone/>
            </a:pPr>
            <a:r>
              <a:t/>
            </a:r>
            <a:endParaRPr sz="3200">
              <a:solidFill>
                <a:schemeClr val="dk1"/>
              </a:solidFill>
              <a:latin typeface="Inter Tight Medium"/>
              <a:ea typeface="Inter Tight Medium"/>
              <a:cs typeface="Inter Tight Medium"/>
              <a:sym typeface="Inter Tight Medium"/>
            </a:endParaRPr>
          </a:p>
        </p:txBody>
      </p:sp>
      <p:pic>
        <p:nvPicPr>
          <p:cNvPr id="646" name="Google Shape;646;p148"/>
          <p:cNvPicPr preferRelativeResize="0"/>
          <p:nvPr/>
        </p:nvPicPr>
        <p:blipFill rotWithShape="1">
          <a:blip r:embed="rId3">
            <a:alphaModFix/>
          </a:blip>
          <a:srcRect b="258509" l="-70850" r="70850" t="-258509"/>
          <a:stretch/>
        </p:blipFill>
        <p:spPr>
          <a:xfrm>
            <a:off x="2607512" y="152400"/>
            <a:ext cx="3267075" cy="447675"/>
          </a:xfrm>
          <a:prstGeom prst="rect">
            <a:avLst/>
          </a:prstGeom>
          <a:noFill/>
          <a:ln>
            <a:noFill/>
          </a:ln>
        </p:spPr>
      </p:pic>
      <p:sp>
        <p:nvSpPr>
          <p:cNvPr id="647" name="Google Shape;647;p148"/>
          <p:cNvSpPr txBox="1"/>
          <p:nvPr/>
        </p:nvSpPr>
        <p:spPr>
          <a:xfrm>
            <a:off x="3495250" y="144017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sp>
        <p:nvSpPr>
          <p:cNvPr id="648" name="Google Shape;648;p148"/>
          <p:cNvSpPr txBox="1"/>
          <p:nvPr/>
        </p:nvSpPr>
        <p:spPr>
          <a:xfrm>
            <a:off x="468400" y="1334400"/>
            <a:ext cx="7545300" cy="14787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800"/>
              </a:spcBef>
              <a:spcAft>
                <a:spcPts val="0"/>
              </a:spcAft>
              <a:buNone/>
            </a:pPr>
            <a:r>
              <a:rPr lang="zh-CN" sz="1800"/>
              <a:t>In the case of unwrapping, one common method is to call the unwrap function, which takes an object and its address as arguments and returns the object at that address, effectively unwrapping it</a:t>
            </a:r>
            <a:endParaRPr sz="1800"/>
          </a:p>
          <a:p>
            <a:pPr indent="0" lvl="0" marL="0" rtl="0" algn="l">
              <a:lnSpc>
                <a:spcPct val="110000"/>
              </a:lnSpc>
              <a:spcBef>
                <a:spcPts val="800"/>
              </a:spcBef>
              <a:spcAft>
                <a:spcPts val="0"/>
              </a:spcAft>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49"/>
          <p:cNvSpPr txBox="1"/>
          <p:nvPr/>
        </p:nvSpPr>
        <p:spPr>
          <a:xfrm>
            <a:off x="326950" y="372900"/>
            <a:ext cx="7828200" cy="96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2800"/>
              <a:t>Gaming Example: LootBox and Treasure</a:t>
            </a:r>
            <a:endParaRPr sz="3200">
              <a:solidFill>
                <a:schemeClr val="dk1"/>
              </a:solidFill>
              <a:latin typeface="Inter Tight Medium"/>
              <a:ea typeface="Inter Tight Medium"/>
              <a:cs typeface="Inter Tight Medium"/>
              <a:sym typeface="Inter Tight Medium"/>
            </a:endParaRPr>
          </a:p>
        </p:txBody>
      </p:sp>
      <p:pic>
        <p:nvPicPr>
          <p:cNvPr id="655" name="Google Shape;655;p149"/>
          <p:cNvPicPr preferRelativeResize="0"/>
          <p:nvPr/>
        </p:nvPicPr>
        <p:blipFill rotWithShape="1">
          <a:blip r:embed="rId3">
            <a:alphaModFix/>
          </a:blip>
          <a:srcRect b="258509" l="-70850" r="70850" t="-258509"/>
          <a:stretch/>
        </p:blipFill>
        <p:spPr>
          <a:xfrm>
            <a:off x="2607512" y="152400"/>
            <a:ext cx="3267075" cy="447675"/>
          </a:xfrm>
          <a:prstGeom prst="rect">
            <a:avLst/>
          </a:prstGeom>
          <a:noFill/>
          <a:ln>
            <a:noFill/>
          </a:ln>
        </p:spPr>
      </p:pic>
      <p:sp>
        <p:nvSpPr>
          <p:cNvPr id="656" name="Google Shape;656;p149"/>
          <p:cNvSpPr txBox="1"/>
          <p:nvPr/>
        </p:nvSpPr>
        <p:spPr>
          <a:xfrm>
            <a:off x="3495250" y="144017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sp>
        <p:nvSpPr>
          <p:cNvPr id="657" name="Google Shape;657;p149"/>
          <p:cNvSpPr txBox="1"/>
          <p:nvPr/>
        </p:nvSpPr>
        <p:spPr>
          <a:xfrm>
            <a:off x="326950" y="1702650"/>
            <a:ext cx="7545300" cy="11739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800"/>
              </a:spcBef>
              <a:spcAft>
                <a:spcPts val="0"/>
              </a:spcAft>
              <a:buNone/>
            </a:pPr>
            <a:r>
              <a:rPr lang="zh-CN" sz="1800"/>
              <a:t>In this game, players can find loot boxes that contain treasures. These loot boxes can be unwrapped by a specific player.</a:t>
            </a:r>
            <a:endParaRPr sz="1800"/>
          </a:p>
          <a:p>
            <a:pPr indent="0" lvl="0" marL="0" rtl="0" algn="l">
              <a:lnSpc>
                <a:spcPct val="110000"/>
              </a:lnSpc>
              <a:spcBef>
                <a:spcPts val="800"/>
              </a:spcBef>
              <a:spcAft>
                <a:spcPts val="0"/>
              </a:spcAft>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50"/>
          <p:cNvSpPr txBox="1"/>
          <p:nvPr/>
        </p:nvSpPr>
        <p:spPr>
          <a:xfrm>
            <a:off x="482225" y="-104512"/>
            <a:ext cx="7828200" cy="96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t>LootBox and Treasure Structs</a:t>
            </a:r>
            <a:endParaRPr b="1" sz="2800"/>
          </a:p>
        </p:txBody>
      </p:sp>
      <p:pic>
        <p:nvPicPr>
          <p:cNvPr id="664" name="Google Shape;664;p150"/>
          <p:cNvPicPr preferRelativeResize="0"/>
          <p:nvPr/>
        </p:nvPicPr>
        <p:blipFill rotWithShape="1">
          <a:blip r:embed="rId3">
            <a:alphaModFix/>
          </a:blip>
          <a:srcRect b="258509" l="-70850" r="70850" t="-258509"/>
          <a:stretch/>
        </p:blipFill>
        <p:spPr>
          <a:xfrm>
            <a:off x="2607512" y="152400"/>
            <a:ext cx="3267075" cy="447675"/>
          </a:xfrm>
          <a:prstGeom prst="rect">
            <a:avLst/>
          </a:prstGeom>
          <a:noFill/>
          <a:ln>
            <a:noFill/>
          </a:ln>
        </p:spPr>
      </p:pic>
      <p:sp>
        <p:nvSpPr>
          <p:cNvPr id="665" name="Google Shape;665;p150"/>
          <p:cNvSpPr txBox="1"/>
          <p:nvPr/>
        </p:nvSpPr>
        <p:spPr>
          <a:xfrm>
            <a:off x="3495250" y="144017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pic>
        <p:nvPicPr>
          <p:cNvPr id="666" name="Google Shape;666;p150"/>
          <p:cNvPicPr preferRelativeResize="0"/>
          <p:nvPr/>
        </p:nvPicPr>
        <p:blipFill>
          <a:blip r:embed="rId4">
            <a:alphaModFix/>
          </a:blip>
          <a:stretch>
            <a:fillRect/>
          </a:stretch>
        </p:blipFill>
        <p:spPr>
          <a:xfrm>
            <a:off x="383925" y="1221575"/>
            <a:ext cx="3939235" cy="3852135"/>
          </a:xfrm>
          <a:prstGeom prst="rect">
            <a:avLst/>
          </a:prstGeom>
          <a:noFill/>
          <a:ln>
            <a:noFill/>
          </a:ln>
        </p:spPr>
      </p:pic>
      <p:sp>
        <p:nvSpPr>
          <p:cNvPr id="667" name="Google Shape;667;p150"/>
          <p:cNvSpPr txBox="1"/>
          <p:nvPr/>
        </p:nvSpPr>
        <p:spPr>
          <a:xfrm>
            <a:off x="559075" y="1844950"/>
            <a:ext cx="3703800" cy="1425600"/>
          </a:xfrm>
          <a:prstGeom prst="rect">
            <a:avLst/>
          </a:prstGeom>
          <a:noFill/>
          <a:ln cap="flat" cmpd="sng" w="28575">
            <a:solidFill>
              <a:srgbClr val="FFC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sp>
        <p:nvSpPr>
          <p:cNvPr id="668" name="Google Shape;668;p150"/>
          <p:cNvSpPr txBox="1"/>
          <p:nvPr/>
        </p:nvSpPr>
        <p:spPr>
          <a:xfrm>
            <a:off x="482225" y="3564125"/>
            <a:ext cx="3703800" cy="1425600"/>
          </a:xfrm>
          <a:prstGeom prst="rect">
            <a:avLst/>
          </a:prstGeom>
          <a:noFill/>
          <a:ln cap="flat" cmpd="sng" w="28575">
            <a:solidFill>
              <a:srgbClr val="FFC000"/>
            </a:solidFill>
            <a:prstDash val="lg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sp>
        <p:nvSpPr>
          <p:cNvPr id="669" name="Google Shape;669;p150"/>
          <p:cNvSpPr/>
          <p:nvPr/>
        </p:nvSpPr>
        <p:spPr>
          <a:xfrm>
            <a:off x="5804700" y="1440175"/>
            <a:ext cx="2703900" cy="961500"/>
          </a:xfrm>
          <a:prstGeom prst="rect">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zh-CN" sz="1600">
                <a:solidFill>
                  <a:schemeClr val="dk1"/>
                </a:solidFill>
              </a:rPr>
              <a:t>Represents a treasure with id, name, and value fields</a:t>
            </a:r>
            <a:endParaRPr sz="1600">
              <a:solidFill>
                <a:schemeClr val="dk1"/>
              </a:solidFill>
            </a:endParaRPr>
          </a:p>
          <a:p>
            <a:pPr indent="0" lvl="0" marL="0" marR="0" rtl="0" algn="l">
              <a:lnSpc>
                <a:spcPct val="100000"/>
              </a:lnSpc>
              <a:spcBef>
                <a:spcPts val="400"/>
              </a:spcBef>
              <a:spcAft>
                <a:spcPts val="0"/>
              </a:spcAft>
              <a:buNone/>
            </a:pPr>
            <a:r>
              <a:t/>
            </a:r>
            <a:endParaRPr b="1" i="1">
              <a:solidFill>
                <a:schemeClr val="dk1"/>
              </a:solidFill>
              <a:latin typeface="Calibri"/>
              <a:ea typeface="Calibri"/>
              <a:cs typeface="Calibri"/>
              <a:sym typeface="Calibri"/>
            </a:endParaRPr>
          </a:p>
        </p:txBody>
      </p:sp>
      <p:cxnSp>
        <p:nvCxnSpPr>
          <p:cNvPr id="670" name="Google Shape;670;p150"/>
          <p:cNvCxnSpPr>
            <a:stCxn id="667" idx="3"/>
          </p:cNvCxnSpPr>
          <p:nvPr/>
        </p:nvCxnSpPr>
        <p:spPr>
          <a:xfrm flipH="1" rot="10800000">
            <a:off x="4262875" y="2082550"/>
            <a:ext cx="1118100" cy="475200"/>
          </a:xfrm>
          <a:prstGeom prst="straightConnector1">
            <a:avLst/>
          </a:prstGeom>
          <a:noFill/>
          <a:ln cap="flat" cmpd="sng" w="19050">
            <a:solidFill>
              <a:srgbClr val="31A2FF"/>
            </a:solidFill>
            <a:prstDash val="solid"/>
            <a:round/>
            <a:headEnd len="med" w="med" type="none"/>
            <a:tailEnd len="med" w="med" type="triangle"/>
          </a:ln>
        </p:spPr>
      </p:cxnSp>
      <p:cxnSp>
        <p:nvCxnSpPr>
          <p:cNvPr id="671" name="Google Shape;671;p150"/>
          <p:cNvCxnSpPr/>
          <p:nvPr/>
        </p:nvCxnSpPr>
        <p:spPr>
          <a:xfrm flipH="1" rot="10800000">
            <a:off x="4262875" y="2082550"/>
            <a:ext cx="1118100" cy="475200"/>
          </a:xfrm>
          <a:prstGeom prst="straightConnector1">
            <a:avLst/>
          </a:prstGeom>
          <a:noFill/>
          <a:ln cap="flat" cmpd="sng" w="19050">
            <a:solidFill>
              <a:srgbClr val="31A2FF"/>
            </a:solidFill>
            <a:prstDash val="solid"/>
            <a:round/>
            <a:headEnd len="med" w="med" type="none"/>
            <a:tailEnd len="med" w="med" type="triangle"/>
          </a:ln>
        </p:spPr>
      </p:cxnSp>
      <p:cxnSp>
        <p:nvCxnSpPr>
          <p:cNvPr id="672" name="Google Shape;672;p150"/>
          <p:cNvCxnSpPr/>
          <p:nvPr/>
        </p:nvCxnSpPr>
        <p:spPr>
          <a:xfrm>
            <a:off x="4323150" y="4258500"/>
            <a:ext cx="1099800" cy="186300"/>
          </a:xfrm>
          <a:prstGeom prst="straightConnector1">
            <a:avLst/>
          </a:prstGeom>
          <a:noFill/>
          <a:ln cap="flat" cmpd="sng" w="19050">
            <a:solidFill>
              <a:srgbClr val="31A2FF"/>
            </a:solidFill>
            <a:prstDash val="solid"/>
            <a:round/>
            <a:headEnd len="med" w="med" type="none"/>
            <a:tailEnd len="med" w="med" type="triangle"/>
          </a:ln>
        </p:spPr>
      </p:cxnSp>
      <p:cxnSp>
        <p:nvCxnSpPr>
          <p:cNvPr id="673" name="Google Shape;673;p150"/>
          <p:cNvCxnSpPr/>
          <p:nvPr/>
        </p:nvCxnSpPr>
        <p:spPr>
          <a:xfrm flipH="1" rot="10800000">
            <a:off x="4262875" y="2082550"/>
            <a:ext cx="1118100" cy="475200"/>
          </a:xfrm>
          <a:prstGeom prst="straightConnector1">
            <a:avLst/>
          </a:prstGeom>
          <a:noFill/>
          <a:ln cap="flat" cmpd="sng" w="19050">
            <a:solidFill>
              <a:srgbClr val="31A2FF"/>
            </a:solidFill>
            <a:prstDash val="solid"/>
            <a:round/>
            <a:headEnd len="med" w="med" type="none"/>
            <a:tailEnd len="med" w="med" type="triangle"/>
          </a:ln>
        </p:spPr>
      </p:cxnSp>
      <p:sp>
        <p:nvSpPr>
          <p:cNvPr id="674" name="Google Shape;674;p150"/>
          <p:cNvSpPr/>
          <p:nvPr/>
        </p:nvSpPr>
        <p:spPr>
          <a:xfrm>
            <a:off x="5804700" y="3661950"/>
            <a:ext cx="2958900" cy="1130100"/>
          </a:xfrm>
          <a:prstGeom prst="rect">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l">
              <a:lnSpc>
                <a:spcPct val="115000"/>
              </a:lnSpc>
              <a:spcBef>
                <a:spcPts val="0"/>
              </a:spcBef>
              <a:spcAft>
                <a:spcPts val="400"/>
              </a:spcAft>
              <a:buNone/>
            </a:pPr>
            <a:r>
              <a:rPr lang="zh-CN" sz="1600">
                <a:solidFill>
                  <a:schemeClr val="dk1"/>
                </a:solidFill>
              </a:rPr>
              <a:t>Represents a loot box with id, treasure, and intended_player fields.</a:t>
            </a:r>
            <a:endParaRPr b="1" i="1">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51"/>
          <p:cNvSpPr txBox="1"/>
          <p:nvPr/>
        </p:nvSpPr>
        <p:spPr>
          <a:xfrm>
            <a:off x="326950" y="372900"/>
            <a:ext cx="7828200" cy="96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t>Creating a LootBox</a:t>
            </a:r>
            <a:endParaRPr b="1" sz="2800"/>
          </a:p>
        </p:txBody>
      </p:sp>
      <p:pic>
        <p:nvPicPr>
          <p:cNvPr id="681" name="Google Shape;681;p151"/>
          <p:cNvPicPr preferRelativeResize="0"/>
          <p:nvPr/>
        </p:nvPicPr>
        <p:blipFill rotWithShape="1">
          <a:blip r:embed="rId3">
            <a:alphaModFix/>
          </a:blip>
          <a:srcRect b="258509" l="-70850" r="70850" t="-258509"/>
          <a:stretch/>
        </p:blipFill>
        <p:spPr>
          <a:xfrm>
            <a:off x="2607512" y="152400"/>
            <a:ext cx="3267075" cy="447675"/>
          </a:xfrm>
          <a:prstGeom prst="rect">
            <a:avLst/>
          </a:prstGeom>
          <a:noFill/>
          <a:ln>
            <a:noFill/>
          </a:ln>
        </p:spPr>
      </p:pic>
      <p:sp>
        <p:nvSpPr>
          <p:cNvPr id="682" name="Google Shape;682;p151"/>
          <p:cNvSpPr txBox="1"/>
          <p:nvPr/>
        </p:nvSpPr>
        <p:spPr>
          <a:xfrm>
            <a:off x="3495250" y="144017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pic>
        <p:nvPicPr>
          <p:cNvPr id="683" name="Google Shape;683;p151"/>
          <p:cNvPicPr preferRelativeResize="0"/>
          <p:nvPr/>
        </p:nvPicPr>
        <p:blipFill>
          <a:blip r:embed="rId4">
            <a:alphaModFix/>
          </a:blip>
          <a:stretch>
            <a:fillRect/>
          </a:stretch>
        </p:blipFill>
        <p:spPr>
          <a:xfrm>
            <a:off x="152400" y="1587125"/>
            <a:ext cx="8839202" cy="25203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34"/>
          <p:cNvSpPr txBox="1"/>
          <p:nvPr>
            <p:ph type="ctrTitle"/>
          </p:nvPr>
        </p:nvSpPr>
        <p:spPr>
          <a:xfrm>
            <a:off x="657000" y="2100150"/>
            <a:ext cx="7830000" cy="700200"/>
          </a:xfrm>
          <a:prstGeom prst="rect">
            <a:avLst/>
          </a:prstGeom>
        </p:spPr>
        <p:txBody>
          <a:bodyPr anchorCtr="0" anchor="b" bIns="0" lIns="0" spcFirstLastPara="1" rIns="0" wrap="square" tIns="0">
            <a:noAutofit/>
          </a:bodyPr>
          <a:lstStyle/>
          <a:p>
            <a:pPr indent="0" lvl="0" marL="0" rtl="0" algn="l">
              <a:spcBef>
                <a:spcPts val="0"/>
              </a:spcBef>
              <a:spcAft>
                <a:spcPts val="0"/>
              </a:spcAft>
              <a:buClr>
                <a:srgbClr val="000000"/>
              </a:buClr>
              <a:buSzPts val="1100"/>
              <a:buFont typeface="Arial"/>
              <a:buNone/>
            </a:pPr>
            <a:r>
              <a:rPr lang="zh-CN" sz="4800"/>
              <a:t>Object Wrapping and Unwrapping</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52"/>
          <p:cNvSpPr txBox="1"/>
          <p:nvPr/>
        </p:nvSpPr>
        <p:spPr>
          <a:xfrm>
            <a:off x="326950" y="372900"/>
            <a:ext cx="7828200" cy="96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t>Unwrapping a LootBox</a:t>
            </a:r>
            <a:endParaRPr b="1" sz="3200"/>
          </a:p>
        </p:txBody>
      </p:sp>
      <p:pic>
        <p:nvPicPr>
          <p:cNvPr id="690" name="Google Shape;690;p152"/>
          <p:cNvPicPr preferRelativeResize="0"/>
          <p:nvPr/>
        </p:nvPicPr>
        <p:blipFill rotWithShape="1">
          <a:blip r:embed="rId3">
            <a:alphaModFix/>
          </a:blip>
          <a:srcRect b="258509" l="-70850" r="70850" t="-258509"/>
          <a:stretch/>
        </p:blipFill>
        <p:spPr>
          <a:xfrm>
            <a:off x="2607512" y="152400"/>
            <a:ext cx="3267075" cy="447675"/>
          </a:xfrm>
          <a:prstGeom prst="rect">
            <a:avLst/>
          </a:prstGeom>
          <a:noFill/>
          <a:ln>
            <a:noFill/>
          </a:ln>
        </p:spPr>
      </p:pic>
      <p:sp>
        <p:nvSpPr>
          <p:cNvPr id="691" name="Google Shape;691;p152"/>
          <p:cNvSpPr txBox="1"/>
          <p:nvPr/>
        </p:nvSpPr>
        <p:spPr>
          <a:xfrm>
            <a:off x="3495250" y="144017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pic>
        <p:nvPicPr>
          <p:cNvPr id="692" name="Google Shape;692;p152"/>
          <p:cNvPicPr preferRelativeResize="0"/>
          <p:nvPr/>
        </p:nvPicPr>
        <p:blipFill>
          <a:blip r:embed="rId4">
            <a:alphaModFix/>
          </a:blip>
          <a:stretch>
            <a:fillRect/>
          </a:stretch>
        </p:blipFill>
        <p:spPr>
          <a:xfrm>
            <a:off x="575225" y="1619575"/>
            <a:ext cx="7075602" cy="34625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53"/>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Clr>
                <a:schemeClr val="lt1"/>
              </a:buClr>
              <a:buSzPts val="4800"/>
              <a:buNone/>
            </a:pPr>
            <a:r>
              <a:rPr lang="zh-CN"/>
              <a:t>Security Considerations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154"/>
          <p:cNvSpPr txBox="1"/>
          <p:nvPr/>
        </p:nvSpPr>
        <p:spPr>
          <a:xfrm>
            <a:off x="574676" y="585800"/>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i="0" lang="zh-CN" sz="3200" u="none" cap="none" strike="noStrike">
                <a:solidFill>
                  <a:schemeClr val="dk1"/>
                </a:solidFill>
                <a:latin typeface="Inter Tight"/>
                <a:ea typeface="Inter Tight"/>
                <a:cs typeface="Inter Tight"/>
                <a:sym typeface="Inter Tight"/>
              </a:rPr>
              <a:t>Security Considerations</a:t>
            </a:r>
            <a:endParaRPr b="1" i="0" sz="3200" u="none" cap="none" strike="noStrike">
              <a:solidFill>
                <a:schemeClr val="dk1"/>
              </a:solidFill>
              <a:latin typeface="Inter Tight"/>
              <a:ea typeface="Inter Tight"/>
              <a:cs typeface="Inter Tight"/>
              <a:sym typeface="Inter Tight"/>
            </a:endParaRPr>
          </a:p>
        </p:txBody>
      </p:sp>
      <p:sp>
        <p:nvSpPr>
          <p:cNvPr id="705" name="Google Shape;705;p154"/>
          <p:cNvSpPr txBox="1"/>
          <p:nvPr/>
        </p:nvSpPr>
        <p:spPr>
          <a:xfrm>
            <a:off x="624300" y="1864900"/>
            <a:ext cx="7770600" cy="2512500"/>
          </a:xfrm>
          <a:prstGeom prst="rect">
            <a:avLst/>
          </a:prstGeom>
          <a:noFill/>
          <a:ln>
            <a:noFill/>
          </a:ln>
        </p:spPr>
        <p:txBody>
          <a:bodyPr anchorCtr="0" anchor="t" bIns="0" lIns="0" spcFirstLastPara="1" rIns="0" wrap="square" tIns="0">
            <a:noAutofit/>
          </a:bodyPr>
          <a:lstStyle/>
          <a:p>
            <a:pPr indent="0" lvl="0" marL="457200" marR="0" rtl="0" algn="l">
              <a:lnSpc>
                <a:spcPct val="150000"/>
              </a:lnSpc>
              <a:spcBef>
                <a:spcPts val="0"/>
              </a:spcBef>
              <a:spcAft>
                <a:spcPts val="800"/>
              </a:spcAft>
              <a:buClr>
                <a:srgbClr val="000000"/>
              </a:buClr>
              <a:buSzPts val="1900"/>
              <a:buFont typeface="Arial"/>
              <a:buNone/>
            </a:pPr>
            <a:r>
              <a:t/>
            </a:r>
            <a:endParaRPr b="0" i="0" sz="1900" u="none" cap="none" strike="noStrike">
              <a:solidFill>
                <a:srgbClr val="011829"/>
              </a:solidFill>
              <a:latin typeface="Inter Tight Medium"/>
              <a:ea typeface="Inter Tight Medium"/>
              <a:cs typeface="Inter Tight Medium"/>
              <a:sym typeface="Inter Tight Medium"/>
            </a:endParaRPr>
          </a:p>
        </p:txBody>
      </p:sp>
      <p:sp>
        <p:nvSpPr>
          <p:cNvPr id="706" name="Google Shape;706;p154"/>
          <p:cNvSpPr txBox="1"/>
          <p:nvPr/>
        </p:nvSpPr>
        <p:spPr>
          <a:xfrm>
            <a:off x="342895" y="417339"/>
            <a:ext cx="8117100" cy="430800"/>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chemeClr val="dk1"/>
              </a:buClr>
              <a:buSzPts val="6000"/>
              <a:buFont typeface="Inter Tight Medium"/>
              <a:buNone/>
            </a:pPr>
            <a:r>
              <a:t/>
            </a:r>
            <a:endParaRPr b="0" i="0" sz="6000" u="none" cap="none" strike="noStrike">
              <a:solidFill>
                <a:schemeClr val="dk1"/>
              </a:solidFill>
              <a:latin typeface="Inter Tight Medium"/>
              <a:ea typeface="Inter Tight Medium"/>
              <a:cs typeface="Inter Tight Medium"/>
              <a:sym typeface="Inter Tight Medium"/>
            </a:endParaRPr>
          </a:p>
        </p:txBody>
      </p:sp>
      <p:cxnSp>
        <p:nvCxnSpPr>
          <p:cNvPr id="707" name="Google Shape;707;p154"/>
          <p:cNvCxnSpPr/>
          <p:nvPr/>
        </p:nvCxnSpPr>
        <p:spPr>
          <a:xfrm>
            <a:off x="1117041" y="3687026"/>
            <a:ext cx="1811100" cy="0"/>
          </a:xfrm>
          <a:prstGeom prst="straightConnector1">
            <a:avLst/>
          </a:prstGeom>
          <a:noFill/>
          <a:ln cap="flat" cmpd="sng" w="19050">
            <a:solidFill>
              <a:srgbClr val="969696"/>
            </a:solidFill>
            <a:prstDash val="dot"/>
            <a:round/>
            <a:headEnd len="med" w="med" type="none"/>
            <a:tailEnd len="med" w="med" type="none"/>
          </a:ln>
        </p:spPr>
      </p:cxnSp>
      <p:sp>
        <p:nvSpPr>
          <p:cNvPr id="708" name="Google Shape;708;p154"/>
          <p:cNvSpPr/>
          <p:nvPr/>
        </p:nvSpPr>
        <p:spPr>
          <a:xfrm>
            <a:off x="624309" y="1641849"/>
            <a:ext cx="2232300" cy="486000"/>
          </a:xfrm>
          <a:prstGeom prst="roundRect">
            <a:avLst>
              <a:gd fmla="val 16667" name="adj"/>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CN" sz="1600" u="none" cap="none" strike="noStrike">
                <a:solidFill>
                  <a:schemeClr val="dk1"/>
                </a:solidFill>
              </a:rPr>
              <a:t>Privacy</a:t>
            </a:r>
            <a:endParaRPr b="1" i="0" sz="1600" u="none" cap="none" strike="noStrike">
              <a:solidFill>
                <a:schemeClr val="dk1"/>
              </a:solidFill>
            </a:endParaRPr>
          </a:p>
        </p:txBody>
      </p:sp>
      <p:sp>
        <p:nvSpPr>
          <p:cNvPr id="709" name="Google Shape;709;p154"/>
          <p:cNvSpPr/>
          <p:nvPr/>
        </p:nvSpPr>
        <p:spPr>
          <a:xfrm>
            <a:off x="4572003" y="1200894"/>
            <a:ext cx="2232300" cy="486000"/>
          </a:xfrm>
          <a:prstGeom prst="roundRect">
            <a:avLst>
              <a:gd fmla="val 16667" name="adj"/>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CN" sz="1600" u="none" cap="none" strike="noStrike">
                <a:solidFill>
                  <a:schemeClr val="dk1"/>
                </a:solidFill>
              </a:rPr>
              <a:t>Access Control</a:t>
            </a:r>
            <a:endParaRPr b="1" i="0" sz="1600" u="none" cap="none" strike="noStrike">
              <a:solidFill>
                <a:schemeClr val="dk1"/>
              </a:solidFill>
            </a:endParaRPr>
          </a:p>
        </p:txBody>
      </p:sp>
      <p:sp>
        <p:nvSpPr>
          <p:cNvPr id="710" name="Google Shape;710;p154"/>
          <p:cNvSpPr/>
          <p:nvPr/>
        </p:nvSpPr>
        <p:spPr>
          <a:xfrm>
            <a:off x="342909" y="3269925"/>
            <a:ext cx="2232300" cy="486000"/>
          </a:xfrm>
          <a:prstGeom prst="roundRect">
            <a:avLst>
              <a:gd fmla="val 16667" name="adj"/>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CN" sz="1600" u="none" cap="none" strike="noStrike">
                <a:solidFill>
                  <a:schemeClr val="dk1"/>
                </a:solidFill>
              </a:rPr>
              <a:t>Integrity</a:t>
            </a:r>
            <a:endParaRPr b="1" i="0" sz="1600" u="none" cap="none" strike="noStrike">
              <a:solidFill>
                <a:schemeClr val="dk1"/>
              </a:solidFill>
            </a:endParaRPr>
          </a:p>
        </p:txBody>
      </p:sp>
      <p:sp>
        <p:nvSpPr>
          <p:cNvPr id="711" name="Google Shape;711;p154"/>
          <p:cNvSpPr/>
          <p:nvPr/>
        </p:nvSpPr>
        <p:spPr>
          <a:xfrm>
            <a:off x="4881781" y="4257579"/>
            <a:ext cx="2232300" cy="486000"/>
          </a:xfrm>
          <a:prstGeom prst="roundRect">
            <a:avLst>
              <a:gd fmla="val 16667" name="adj"/>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CN" sz="1600" u="none" cap="none" strike="noStrike">
                <a:solidFill>
                  <a:schemeClr val="dk1"/>
                </a:solidFill>
                <a:latin typeface="Arial"/>
                <a:ea typeface="Arial"/>
                <a:cs typeface="Arial"/>
                <a:sym typeface="Arial"/>
              </a:rPr>
              <a:t>Error Handling</a:t>
            </a:r>
            <a:endParaRPr b="0" i="0" sz="1600" u="none" cap="none" strike="noStrike">
              <a:solidFill>
                <a:schemeClr val="dk1"/>
              </a:solidFill>
              <a:latin typeface="Arial"/>
              <a:ea typeface="Arial"/>
              <a:cs typeface="Arial"/>
              <a:sym typeface="Arial"/>
            </a:endParaRPr>
          </a:p>
        </p:txBody>
      </p:sp>
      <p:sp>
        <p:nvSpPr>
          <p:cNvPr id="712" name="Google Shape;712;p154"/>
          <p:cNvSpPr/>
          <p:nvPr/>
        </p:nvSpPr>
        <p:spPr>
          <a:xfrm>
            <a:off x="6166383" y="2625901"/>
            <a:ext cx="2232300" cy="486000"/>
          </a:xfrm>
          <a:prstGeom prst="roundRect">
            <a:avLst>
              <a:gd fmla="val 16667" name="adj"/>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zh-CN" sz="1600" u="none" cap="none" strike="noStrike">
                <a:solidFill>
                  <a:schemeClr val="dk1"/>
                </a:solidFill>
                <a:latin typeface="Arial"/>
                <a:ea typeface="Arial"/>
                <a:cs typeface="Arial"/>
                <a:sym typeface="Arial"/>
              </a:rPr>
              <a:t>Auditability</a:t>
            </a:r>
            <a:endParaRPr b="0" i="0" sz="1600" u="none" cap="none" strike="noStrike">
              <a:solidFill>
                <a:schemeClr val="dk1"/>
              </a:solidFill>
              <a:latin typeface="Arial"/>
              <a:ea typeface="Arial"/>
              <a:cs typeface="Arial"/>
              <a:sym typeface="Arial"/>
            </a:endParaRPr>
          </a:p>
        </p:txBody>
      </p:sp>
      <p:pic>
        <p:nvPicPr>
          <p:cNvPr id="713" name="Google Shape;713;p154"/>
          <p:cNvPicPr preferRelativeResize="0"/>
          <p:nvPr/>
        </p:nvPicPr>
        <p:blipFill>
          <a:blip r:embed="rId3">
            <a:alphaModFix/>
          </a:blip>
          <a:stretch>
            <a:fillRect/>
          </a:stretch>
        </p:blipFill>
        <p:spPr>
          <a:xfrm>
            <a:off x="2722775" y="1812183"/>
            <a:ext cx="1641186" cy="2186970"/>
          </a:xfrm>
          <a:prstGeom prst="rect">
            <a:avLst/>
          </a:prstGeom>
          <a:noFill/>
          <a:ln>
            <a:noFill/>
          </a:ln>
        </p:spPr>
      </p:pic>
      <p:pic>
        <p:nvPicPr>
          <p:cNvPr id="714" name="Google Shape;714;p154"/>
          <p:cNvPicPr preferRelativeResize="0"/>
          <p:nvPr/>
        </p:nvPicPr>
        <p:blipFill>
          <a:blip r:embed="rId4">
            <a:alphaModFix/>
          </a:blip>
          <a:stretch>
            <a:fillRect/>
          </a:stretch>
        </p:blipFill>
        <p:spPr>
          <a:xfrm>
            <a:off x="3923352" y="1641862"/>
            <a:ext cx="1598373" cy="2114071"/>
          </a:xfrm>
          <a:prstGeom prst="rect">
            <a:avLst/>
          </a:prstGeom>
          <a:noFill/>
          <a:ln>
            <a:noFill/>
          </a:ln>
        </p:spPr>
      </p:pic>
      <p:pic>
        <p:nvPicPr>
          <p:cNvPr id="715" name="Google Shape;715;p154"/>
          <p:cNvPicPr preferRelativeResize="0"/>
          <p:nvPr/>
        </p:nvPicPr>
        <p:blipFill>
          <a:blip r:embed="rId5">
            <a:alphaModFix/>
          </a:blip>
          <a:stretch>
            <a:fillRect/>
          </a:stretch>
        </p:blipFill>
        <p:spPr>
          <a:xfrm>
            <a:off x="2857921" y="3344955"/>
            <a:ext cx="2418966" cy="12554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155"/>
          <p:cNvSpPr txBox="1"/>
          <p:nvPr>
            <p:ph type="ctrTitle"/>
          </p:nvPr>
        </p:nvSpPr>
        <p:spPr>
          <a:xfrm>
            <a:off x="3252600" y="1789950"/>
            <a:ext cx="2638800" cy="1563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t>Exercise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56"/>
          <p:cNvSpPr txBox="1"/>
          <p:nvPr/>
        </p:nvSpPr>
        <p:spPr>
          <a:xfrm>
            <a:off x="558000" y="1580400"/>
            <a:ext cx="7119300" cy="3113700"/>
          </a:xfrm>
          <a:prstGeom prst="rect">
            <a:avLst/>
          </a:prstGeom>
          <a:noFill/>
          <a:ln>
            <a:noFill/>
          </a:ln>
        </p:spPr>
        <p:txBody>
          <a:bodyPr anchorCtr="0" anchor="t" bIns="0" lIns="0" spcFirstLastPara="1" rIns="0" wrap="square" tIns="0">
            <a:noAutofit/>
          </a:bodyPr>
          <a:lstStyle/>
          <a:p>
            <a:pPr indent="0" lvl="0" marL="0" rtl="0" algn="just">
              <a:lnSpc>
                <a:spcPct val="110000"/>
              </a:lnSpc>
              <a:spcBef>
                <a:spcPts val="600"/>
              </a:spcBef>
              <a:spcAft>
                <a:spcPts val="0"/>
              </a:spcAft>
              <a:buNone/>
            </a:pPr>
            <a:r>
              <a:rPr lang="zh-CN" sz="1800">
                <a:solidFill>
                  <a:schemeClr val="dk1"/>
                </a:solidFill>
                <a:latin typeface="Inter Tight Medium"/>
                <a:ea typeface="Inter Tight Medium"/>
                <a:cs typeface="Inter Tight Medium"/>
                <a:sym typeface="Inter Tight Medium"/>
              </a:rPr>
              <a:t>Try t</a:t>
            </a:r>
            <a:r>
              <a:rPr lang="zh-CN" sz="1800">
                <a:solidFill>
                  <a:schemeClr val="dk1"/>
                </a:solidFill>
                <a:latin typeface="Inter Tight Medium"/>
                <a:ea typeface="Inter Tight Medium"/>
                <a:cs typeface="Inter Tight Medium"/>
                <a:sym typeface="Inter Tight Medium"/>
              </a:rPr>
              <a:t>o complete the card game module.</a:t>
            </a:r>
            <a:endParaRPr sz="1800">
              <a:solidFill>
                <a:schemeClr val="dk1"/>
              </a:solidFill>
              <a:latin typeface="Inter Tight Medium"/>
              <a:ea typeface="Inter Tight Medium"/>
              <a:cs typeface="Inter Tight Medium"/>
              <a:sym typeface="Inter Tight Medium"/>
            </a:endParaRPr>
          </a:p>
          <a:p>
            <a:pPr indent="0" lvl="0" marL="0" rtl="0" algn="just">
              <a:lnSpc>
                <a:spcPct val="110000"/>
              </a:lnSpc>
              <a:spcBef>
                <a:spcPts val="1600"/>
              </a:spcBef>
              <a:spcAft>
                <a:spcPts val="0"/>
              </a:spcAft>
              <a:buNone/>
            </a:pPr>
            <a:r>
              <a:rPr lang="zh-CN" sz="1800">
                <a:solidFill>
                  <a:schemeClr val="dk1"/>
                </a:solidFill>
                <a:latin typeface="Inter Tight Medium"/>
                <a:ea typeface="Inter Tight Medium"/>
                <a:cs typeface="Inter Tight Medium"/>
                <a:sym typeface="Inter Tight Medium"/>
              </a:rPr>
              <a:t> </a:t>
            </a:r>
            <a:r>
              <a:rPr lang="zh-CN" sz="1800">
                <a:solidFill>
                  <a:schemeClr val="dk1"/>
                </a:solidFill>
                <a:latin typeface="Inter Tight Medium"/>
                <a:ea typeface="Inter Tight Medium"/>
                <a:cs typeface="Inter Tight Medium"/>
                <a:sym typeface="Inter Tight Medium"/>
              </a:rPr>
              <a:t>The core of the card game module has</a:t>
            </a:r>
            <a:r>
              <a:rPr lang="zh-CN" sz="1800">
                <a:solidFill>
                  <a:schemeClr val="dk1"/>
                </a:solidFill>
                <a:latin typeface="Inter Tight Medium"/>
                <a:ea typeface="Inter Tight Medium"/>
                <a:cs typeface="Inter Tight Medium"/>
                <a:sym typeface="Inter Tight Medium"/>
              </a:rPr>
              <a:t>:</a:t>
            </a:r>
            <a:endParaRPr sz="1800">
              <a:solidFill>
                <a:schemeClr val="dk1"/>
              </a:solidFill>
              <a:latin typeface="Inter Tight Medium"/>
              <a:ea typeface="Inter Tight Medium"/>
              <a:cs typeface="Inter Tight Medium"/>
              <a:sym typeface="Inter Tight Medium"/>
            </a:endParaRPr>
          </a:p>
          <a:p>
            <a:pPr indent="-342900" lvl="0" marL="457200" rtl="0" algn="just">
              <a:lnSpc>
                <a:spcPct val="110000"/>
              </a:lnSpc>
              <a:spcBef>
                <a:spcPts val="1600"/>
              </a:spcBef>
              <a:spcAft>
                <a:spcPts val="0"/>
              </a:spcAft>
              <a:buClr>
                <a:schemeClr val="dk1"/>
              </a:buClr>
              <a:buSzPts val="1800"/>
              <a:buFont typeface="Inter Tight Medium"/>
              <a:buChar char="●"/>
            </a:pPr>
            <a:r>
              <a:rPr lang="zh-CN" sz="1800">
                <a:solidFill>
                  <a:schemeClr val="dk1"/>
                </a:solidFill>
                <a:latin typeface="Inter Tight Medium"/>
                <a:ea typeface="Inter Tight Medium"/>
                <a:cs typeface="Inter Tight Medium"/>
                <a:sym typeface="Inter Tight Medium"/>
              </a:rPr>
              <a:t>Creating Card and Player objects</a:t>
            </a:r>
            <a:endParaRPr sz="1800">
              <a:solidFill>
                <a:schemeClr val="dk1"/>
              </a:solidFill>
              <a:latin typeface="Inter Tight Medium"/>
              <a:ea typeface="Inter Tight Medium"/>
              <a:cs typeface="Inter Tight Medium"/>
              <a:sym typeface="Inter Tight Medium"/>
            </a:endParaRPr>
          </a:p>
          <a:p>
            <a:pPr indent="-342900" lvl="0" marL="457200" rtl="0" algn="just">
              <a:lnSpc>
                <a:spcPct val="110000"/>
              </a:lnSpc>
              <a:spcBef>
                <a:spcPts val="0"/>
              </a:spcBef>
              <a:spcAft>
                <a:spcPts val="0"/>
              </a:spcAft>
              <a:buClr>
                <a:schemeClr val="dk1"/>
              </a:buClr>
              <a:buSzPts val="1800"/>
              <a:buFont typeface="Inter Tight Medium"/>
              <a:buChar char="●"/>
            </a:pPr>
            <a:r>
              <a:rPr lang="zh-CN" sz="1800">
                <a:solidFill>
                  <a:schemeClr val="dk1"/>
                </a:solidFill>
                <a:latin typeface="Inter Tight Medium"/>
                <a:ea typeface="Inter Tight Medium"/>
                <a:cs typeface="Inter Tight Medium"/>
                <a:sym typeface="Inter Tight Medium"/>
              </a:rPr>
              <a:t>Implementing card drawing logic</a:t>
            </a:r>
            <a:endParaRPr sz="1800">
              <a:solidFill>
                <a:schemeClr val="dk1"/>
              </a:solidFill>
              <a:latin typeface="Inter Tight Medium"/>
              <a:ea typeface="Inter Tight Medium"/>
              <a:cs typeface="Inter Tight Medium"/>
              <a:sym typeface="Inter Tight Medium"/>
            </a:endParaRPr>
          </a:p>
          <a:p>
            <a:pPr indent="-342900" lvl="0" marL="457200" rtl="0" algn="just">
              <a:lnSpc>
                <a:spcPct val="110000"/>
              </a:lnSpc>
              <a:spcBef>
                <a:spcPts val="0"/>
              </a:spcBef>
              <a:spcAft>
                <a:spcPts val="0"/>
              </a:spcAft>
              <a:buClr>
                <a:schemeClr val="dk1"/>
              </a:buClr>
              <a:buSzPts val="1800"/>
              <a:buFont typeface="Inter Tight Medium"/>
              <a:buChar char="●"/>
            </a:pPr>
            <a:r>
              <a:rPr lang="zh-CN" sz="1800">
                <a:solidFill>
                  <a:schemeClr val="dk1"/>
                </a:solidFill>
                <a:latin typeface="Inter Tight Medium"/>
                <a:ea typeface="Inter Tight Medium"/>
                <a:cs typeface="Inter Tight Medium"/>
                <a:sym typeface="Inter Tight Medium"/>
              </a:rPr>
              <a:t>Implementing card swapping logic</a:t>
            </a:r>
            <a:endParaRPr sz="1800">
              <a:solidFill>
                <a:schemeClr val="dk1"/>
              </a:solidFill>
              <a:latin typeface="Inter Tight Medium"/>
              <a:ea typeface="Inter Tight Medium"/>
              <a:cs typeface="Inter Tight Medium"/>
              <a:sym typeface="Inter Tight Medium"/>
            </a:endParaRPr>
          </a:p>
          <a:p>
            <a:pPr indent="0" lvl="0" marL="457200" rtl="0" algn="just">
              <a:lnSpc>
                <a:spcPct val="110000"/>
              </a:lnSpc>
              <a:spcBef>
                <a:spcPts val="1600"/>
              </a:spcBef>
              <a:spcAft>
                <a:spcPts val="1600"/>
              </a:spcAft>
              <a:buNone/>
            </a:pPr>
            <a:r>
              <a:rPr lang="zh-CN" sz="1800">
                <a:solidFill>
                  <a:schemeClr val="dk1"/>
                </a:solidFill>
                <a:latin typeface="Inter Tight Medium"/>
                <a:ea typeface="Inter Tight Medium"/>
                <a:cs typeface="Inter Tight Medium"/>
                <a:sym typeface="Inter Tight Medium"/>
              </a:rPr>
              <a:t>Checkout： </a:t>
            </a:r>
            <a:r>
              <a:rPr lang="zh-CN" sz="1800" u="sng">
                <a:solidFill>
                  <a:schemeClr val="hlink"/>
                </a:solidFill>
                <a:latin typeface="Inter Tight Medium"/>
                <a:ea typeface="Inter Tight Medium"/>
                <a:cs typeface="Inter Tight Medium"/>
                <a:sym typeface="Inter Tight Medium"/>
                <a:hlinkClick r:id="rId3"/>
              </a:rPr>
              <a:t>Exercise Doc</a:t>
            </a:r>
            <a:endParaRPr sz="1800">
              <a:solidFill>
                <a:schemeClr val="dk1"/>
              </a:solidFill>
              <a:latin typeface="Inter Tight Medium"/>
              <a:ea typeface="Inter Tight Medium"/>
              <a:cs typeface="Inter Tight Medium"/>
              <a:sym typeface="Inter Tight Medium"/>
            </a:endParaRPr>
          </a:p>
        </p:txBody>
      </p:sp>
      <p:sp>
        <p:nvSpPr>
          <p:cNvPr id="728" name="Google Shape;728;p156"/>
          <p:cNvSpPr/>
          <p:nvPr/>
        </p:nvSpPr>
        <p:spPr>
          <a:xfrm rot="1973818">
            <a:off x="-1202016" y="4367934"/>
            <a:ext cx="4099572" cy="462332"/>
          </a:xfrm>
          <a:prstGeom prst="rect">
            <a:avLst/>
          </a:prstGeom>
          <a:gradFill>
            <a:gsLst>
              <a:gs pos="0">
                <a:srgbClr val="1077D2"/>
              </a:gs>
              <a:gs pos="100000">
                <a:srgbClr val="093153"/>
              </a:gs>
            </a:gsLst>
            <a:lin ang="5400012" scaled="0"/>
          </a:gradFill>
          <a:ln cap="flat" cmpd="sng" w="9525">
            <a:solidFill>
              <a:schemeClr val="lt1"/>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457200" lvl="0" marL="457200" rtl="0" algn="l">
              <a:lnSpc>
                <a:spcPct val="90000"/>
              </a:lnSpc>
              <a:spcBef>
                <a:spcPts val="0"/>
              </a:spcBef>
              <a:spcAft>
                <a:spcPts val="0"/>
              </a:spcAft>
              <a:buNone/>
            </a:pPr>
            <a:r>
              <a:rPr lang="zh-CN" sz="3200">
                <a:solidFill>
                  <a:schemeClr val="accent1"/>
                </a:solidFill>
                <a:latin typeface="Inter Tight Medium"/>
                <a:ea typeface="Inter Tight Medium"/>
                <a:cs typeface="Inter Tight Medium"/>
                <a:sym typeface="Inter Tight Medium"/>
              </a:rPr>
              <a:t> 	</a:t>
            </a:r>
            <a:r>
              <a:rPr lang="zh-CN" sz="2100">
                <a:solidFill>
                  <a:schemeClr val="lt1"/>
                </a:solidFill>
                <a:latin typeface="Inter Tight Medium"/>
                <a:ea typeface="Inter Tight Medium"/>
                <a:cs typeface="Inter Tight Medium"/>
                <a:sym typeface="Inter Tight Medium"/>
              </a:rPr>
              <a:t>Exercise</a:t>
            </a:r>
            <a:endParaRPr b="1" i="1" sz="300" u="none" cap="none" strike="noStrike">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135"/>
          <p:cNvSpPr txBox="1"/>
          <p:nvPr>
            <p:ph type="ctrTitle"/>
          </p:nvPr>
        </p:nvSpPr>
        <p:spPr>
          <a:xfrm>
            <a:off x="1046475" y="1157600"/>
            <a:ext cx="3108900" cy="790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zh-CN"/>
              <a:t>Agenda</a:t>
            </a:r>
            <a:endParaRPr sz="6800"/>
          </a:p>
        </p:txBody>
      </p:sp>
      <p:sp>
        <p:nvSpPr>
          <p:cNvPr id="515" name="Google Shape;515;p135"/>
          <p:cNvSpPr txBox="1"/>
          <p:nvPr>
            <p:ph idx="4294967295" type="body"/>
          </p:nvPr>
        </p:nvSpPr>
        <p:spPr>
          <a:xfrm>
            <a:off x="3972850" y="1270650"/>
            <a:ext cx="4109700" cy="2600700"/>
          </a:xfrm>
          <a:prstGeom prst="rect">
            <a:avLst/>
          </a:prstGeom>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Clr>
                <a:schemeClr val="lt1"/>
              </a:buClr>
              <a:buSzPts val="1800"/>
              <a:buChar char="●"/>
            </a:pPr>
            <a:r>
              <a:rPr lang="zh-CN">
                <a:solidFill>
                  <a:srgbClr val="FFFFFF"/>
                </a:solidFill>
              </a:rPr>
              <a:t>Overview of Object Wrapping</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rgbClr val="FFFFFF"/>
                </a:solidFill>
              </a:rPr>
              <a:t>Object Wrapping</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rgbClr val="FFFFFF"/>
                </a:solidFill>
              </a:rPr>
              <a:t>Object Unwrapping</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rgbClr val="FFFFFF"/>
                </a:solidFill>
              </a:rPr>
              <a:t>Security Considerations</a:t>
            </a:r>
            <a:endParaRPr>
              <a:solidFill>
                <a:srgbClr val="FFFFFF"/>
              </a:solidFill>
            </a:endParaRPr>
          </a:p>
          <a:p>
            <a:pPr indent="-342900" lvl="0" marL="457200" rtl="0" algn="l">
              <a:lnSpc>
                <a:spcPct val="85000"/>
              </a:lnSpc>
              <a:spcBef>
                <a:spcPts val="0"/>
              </a:spcBef>
              <a:spcAft>
                <a:spcPts val="0"/>
              </a:spcAft>
              <a:buClr>
                <a:schemeClr val="lt1"/>
              </a:buClr>
              <a:buSzPts val="1800"/>
              <a:buChar char="●"/>
            </a:pPr>
            <a:r>
              <a:rPr lang="zh-CN">
                <a:solidFill>
                  <a:srgbClr val="FFFFFF"/>
                </a:solidFill>
              </a:rPr>
              <a:t>Exercise</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136"/>
          <p:cNvSpPr txBox="1"/>
          <p:nvPr>
            <p:ph type="ctrTitle"/>
          </p:nvPr>
        </p:nvSpPr>
        <p:spPr>
          <a:xfrm>
            <a:off x="1184700" y="1725925"/>
            <a:ext cx="6774600" cy="15636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zh-CN"/>
              <a:t>Overview of Object Wrapping</a:t>
            </a:r>
            <a:endParaRPr sz="1800"/>
          </a:p>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137"/>
          <p:cNvSpPr txBox="1"/>
          <p:nvPr/>
        </p:nvSpPr>
        <p:spPr>
          <a:xfrm>
            <a:off x="326950" y="372900"/>
            <a:ext cx="7828200" cy="9615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solidFill>
                  <a:schemeClr val="dk1"/>
                </a:solidFill>
                <a:latin typeface="Inter Tight"/>
                <a:ea typeface="Inter Tight"/>
                <a:cs typeface="Inter Tight"/>
                <a:sym typeface="Inter Tight"/>
              </a:rPr>
              <a:t>What is Object Wrapping?</a:t>
            </a:r>
            <a:endParaRPr b="1" sz="3200">
              <a:solidFill>
                <a:schemeClr val="dk1"/>
              </a:solidFill>
              <a:latin typeface="Inter Tight"/>
              <a:ea typeface="Inter Tight"/>
              <a:cs typeface="Inter Tight"/>
              <a:sym typeface="Inter Tight"/>
            </a:endParaRPr>
          </a:p>
          <a:p>
            <a:pPr indent="0" lvl="0" marL="0" rtl="0" algn="l">
              <a:lnSpc>
                <a:spcPct val="90000"/>
              </a:lnSpc>
              <a:spcBef>
                <a:spcPts val="0"/>
              </a:spcBef>
              <a:spcAft>
                <a:spcPts val="0"/>
              </a:spcAft>
              <a:buNone/>
            </a:pPr>
            <a:r>
              <a:t/>
            </a:r>
            <a:endParaRPr sz="3200">
              <a:solidFill>
                <a:schemeClr val="dk1"/>
              </a:solidFill>
              <a:latin typeface="Inter Tight Medium"/>
              <a:ea typeface="Inter Tight Medium"/>
              <a:cs typeface="Inter Tight Medium"/>
              <a:sym typeface="Inter Tight Medium"/>
            </a:endParaRPr>
          </a:p>
        </p:txBody>
      </p:sp>
      <p:pic>
        <p:nvPicPr>
          <p:cNvPr id="528" name="Google Shape;528;p137"/>
          <p:cNvPicPr preferRelativeResize="0"/>
          <p:nvPr/>
        </p:nvPicPr>
        <p:blipFill rotWithShape="1">
          <a:blip r:embed="rId3">
            <a:alphaModFix/>
          </a:blip>
          <a:srcRect b="258509" l="-70850" r="70850" t="-258509"/>
          <a:stretch/>
        </p:blipFill>
        <p:spPr>
          <a:xfrm>
            <a:off x="2607512" y="152400"/>
            <a:ext cx="3267075" cy="447675"/>
          </a:xfrm>
          <a:prstGeom prst="rect">
            <a:avLst/>
          </a:prstGeom>
          <a:noFill/>
          <a:ln>
            <a:noFill/>
          </a:ln>
        </p:spPr>
      </p:pic>
      <p:sp>
        <p:nvSpPr>
          <p:cNvPr id="529" name="Google Shape;529;p137"/>
          <p:cNvSpPr txBox="1"/>
          <p:nvPr/>
        </p:nvSpPr>
        <p:spPr>
          <a:xfrm>
            <a:off x="3495250" y="144017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sp>
        <p:nvSpPr>
          <p:cNvPr id="530" name="Google Shape;530;p137"/>
          <p:cNvSpPr txBox="1"/>
          <p:nvPr/>
        </p:nvSpPr>
        <p:spPr>
          <a:xfrm>
            <a:off x="468400" y="1334400"/>
            <a:ext cx="7545300" cy="1478700"/>
          </a:xfrm>
          <a:prstGeom prst="rect">
            <a:avLst/>
          </a:prstGeom>
          <a:noFill/>
          <a:ln>
            <a:noFill/>
          </a:ln>
        </p:spPr>
        <p:txBody>
          <a:bodyPr anchorCtr="0" anchor="t" bIns="91425" lIns="91425" spcFirstLastPara="1" rIns="91425" wrap="square" tIns="91425">
            <a:spAutoFit/>
          </a:bodyPr>
          <a:lstStyle/>
          <a:p>
            <a:pPr indent="0" lvl="0" marL="0" rtl="0" algn="l">
              <a:lnSpc>
                <a:spcPct val="110000"/>
              </a:lnSpc>
              <a:spcBef>
                <a:spcPts val="800"/>
              </a:spcBef>
              <a:spcAft>
                <a:spcPts val="0"/>
              </a:spcAft>
              <a:buNone/>
            </a:pPr>
            <a:r>
              <a:rPr lang="zh-CN" sz="1800"/>
              <a:t>Object Wrapping in the context of the Move programming language, often used in blockchain technology, is a pattern used for enhancing the </a:t>
            </a:r>
            <a:r>
              <a:rPr b="1" lang="zh-CN" sz="1800"/>
              <a:t>security</a:t>
            </a:r>
            <a:r>
              <a:rPr lang="zh-CN" sz="1800"/>
              <a:t> , </a:t>
            </a:r>
            <a:r>
              <a:rPr b="1" lang="zh-CN" sz="1800"/>
              <a:t>integrity</a:t>
            </a:r>
            <a:r>
              <a:rPr lang="zh-CN" sz="1800"/>
              <a:t> of objects and promotes data </a:t>
            </a:r>
            <a:r>
              <a:rPr b="1" lang="zh-CN" sz="1800"/>
              <a:t>composability</a:t>
            </a:r>
            <a:r>
              <a:rPr lang="zh-CN" sz="1800"/>
              <a:t>. </a:t>
            </a:r>
            <a:endParaRPr sz="1800"/>
          </a:p>
          <a:p>
            <a:pPr indent="0" lvl="0" marL="0" rtl="0" algn="l">
              <a:lnSpc>
                <a:spcPct val="110000"/>
              </a:lnSpc>
              <a:spcBef>
                <a:spcPts val="80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138"/>
          <p:cNvSpPr txBox="1"/>
          <p:nvPr/>
        </p:nvSpPr>
        <p:spPr>
          <a:xfrm>
            <a:off x="559201" y="897225"/>
            <a:ext cx="7770600" cy="437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solidFill>
                  <a:schemeClr val="dk1"/>
                </a:solidFill>
                <a:latin typeface="Inter Tight"/>
                <a:ea typeface="Inter Tight"/>
                <a:cs typeface="Inter Tight"/>
                <a:sym typeface="Inter Tight"/>
              </a:rPr>
              <a:t>Why do we use Object Wrapping?</a:t>
            </a:r>
            <a:endParaRPr b="1" sz="3200">
              <a:solidFill>
                <a:schemeClr val="dk1"/>
              </a:solidFill>
              <a:latin typeface="Inter Tight"/>
              <a:ea typeface="Inter Tight"/>
              <a:cs typeface="Inter Tight"/>
              <a:sym typeface="Inter Tight"/>
            </a:endParaRPr>
          </a:p>
          <a:p>
            <a:pPr indent="0" lvl="0" marL="0" rtl="0" algn="l">
              <a:lnSpc>
                <a:spcPct val="90000"/>
              </a:lnSpc>
              <a:spcBef>
                <a:spcPts val="0"/>
              </a:spcBef>
              <a:spcAft>
                <a:spcPts val="0"/>
              </a:spcAft>
              <a:buNone/>
            </a:pPr>
            <a:r>
              <a:t/>
            </a:r>
            <a:endParaRPr sz="3200">
              <a:solidFill>
                <a:schemeClr val="dk1"/>
              </a:solidFill>
              <a:latin typeface="Inter Tight Medium"/>
              <a:ea typeface="Inter Tight Medium"/>
              <a:cs typeface="Inter Tight Medium"/>
              <a:sym typeface="Inter Tight Medium"/>
            </a:endParaRPr>
          </a:p>
        </p:txBody>
      </p:sp>
      <p:pic>
        <p:nvPicPr>
          <p:cNvPr id="537" name="Google Shape;537;p138"/>
          <p:cNvPicPr preferRelativeResize="0"/>
          <p:nvPr/>
        </p:nvPicPr>
        <p:blipFill rotWithShape="1">
          <a:blip r:embed="rId3">
            <a:alphaModFix/>
          </a:blip>
          <a:srcRect b="258509" l="-70850" r="70850" t="-258509"/>
          <a:stretch/>
        </p:blipFill>
        <p:spPr>
          <a:xfrm>
            <a:off x="152400" y="152400"/>
            <a:ext cx="3267075" cy="447675"/>
          </a:xfrm>
          <a:prstGeom prst="rect">
            <a:avLst/>
          </a:prstGeom>
          <a:noFill/>
          <a:ln>
            <a:noFill/>
          </a:ln>
        </p:spPr>
      </p:pic>
      <p:sp>
        <p:nvSpPr>
          <p:cNvPr id="538" name="Google Shape;538;p138"/>
          <p:cNvSpPr txBox="1"/>
          <p:nvPr/>
        </p:nvSpPr>
        <p:spPr>
          <a:xfrm>
            <a:off x="4193563" y="144017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graphicFrame>
        <p:nvGraphicFramePr>
          <p:cNvPr id="539" name="Google Shape;539;p138"/>
          <p:cNvGraphicFramePr/>
          <p:nvPr/>
        </p:nvGraphicFramePr>
        <p:xfrm>
          <a:off x="574400" y="1334325"/>
          <a:ext cx="3000000" cy="3000000"/>
        </p:xfrm>
        <a:graphic>
          <a:graphicData uri="http://schemas.openxmlformats.org/drawingml/2006/table">
            <a:tbl>
              <a:tblPr>
                <a:noFill/>
                <a:tableStyleId>{E864F037-6105-4383-BB95-23B9AFB4AE9D}</a:tableStyleId>
              </a:tblPr>
              <a:tblGrid>
                <a:gridCol w="3997600"/>
                <a:gridCol w="3997600"/>
              </a:tblGrid>
              <a:tr h="1327150">
                <a:tc>
                  <a:txBody>
                    <a:bodyPr/>
                    <a:lstStyle/>
                    <a:p>
                      <a:pPr indent="0" lvl="0" marL="457200" rtl="0" algn="ctr">
                        <a:lnSpc>
                          <a:spcPct val="115000"/>
                        </a:lnSpc>
                        <a:spcBef>
                          <a:spcPts val="0"/>
                        </a:spcBef>
                        <a:spcAft>
                          <a:spcPts val="0"/>
                        </a:spcAft>
                        <a:buNone/>
                      </a:pPr>
                      <a:r>
                        <a:rPr b="1" lang="zh-CN">
                          <a:solidFill>
                            <a:schemeClr val="dk1"/>
                          </a:solidFill>
                          <a:latin typeface="Inter Tight"/>
                          <a:ea typeface="Inter Tight"/>
                          <a:cs typeface="Inter Tight"/>
                          <a:sym typeface="Inter Tight"/>
                        </a:rPr>
                        <a:t>Encapsulation</a:t>
                      </a:r>
                      <a:endParaRPr b="1">
                        <a:solidFill>
                          <a:schemeClr val="dk1"/>
                        </a:solidFill>
                        <a:latin typeface="Inter Tight"/>
                        <a:ea typeface="Inter Tight"/>
                        <a:cs typeface="Inter Tight"/>
                        <a:sym typeface="Inter Tight"/>
                      </a:endParaRPr>
                    </a:p>
                    <a:p>
                      <a:pPr indent="0" lvl="0" marL="457200" rtl="0" algn="ctr">
                        <a:lnSpc>
                          <a:spcPct val="115000"/>
                        </a:lnSpc>
                        <a:spcBef>
                          <a:spcPts val="0"/>
                        </a:spcBef>
                        <a:spcAft>
                          <a:spcPts val="0"/>
                        </a:spcAft>
                        <a:buNone/>
                      </a:pPr>
                      <a:r>
                        <a:rPr lang="zh-CN">
                          <a:solidFill>
                            <a:schemeClr val="dk1"/>
                          </a:solidFill>
                          <a:latin typeface="Inter Tight"/>
                          <a:ea typeface="Inter Tight"/>
                          <a:cs typeface="Inter Tight"/>
                          <a:sym typeface="Inter Tight"/>
                        </a:rPr>
                        <a:t>  This reduces the complexity of the system and improves modularity.</a:t>
                      </a:r>
                      <a:endParaRPr>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a:latin typeface="Inter Tight"/>
                        <a:ea typeface="Inter Tight"/>
                        <a:cs typeface="Inter Tight"/>
                        <a:sym typeface="Inter Tight"/>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c>
                  <a:txBody>
                    <a:bodyPr/>
                    <a:lstStyle/>
                    <a:p>
                      <a:pPr indent="0" lvl="0" marL="457200" rtl="0" algn="ctr">
                        <a:lnSpc>
                          <a:spcPct val="115000"/>
                        </a:lnSpc>
                        <a:spcBef>
                          <a:spcPts val="0"/>
                        </a:spcBef>
                        <a:spcAft>
                          <a:spcPts val="0"/>
                        </a:spcAft>
                        <a:buNone/>
                      </a:pPr>
                      <a:r>
                        <a:rPr b="1" lang="zh-CN">
                          <a:solidFill>
                            <a:schemeClr val="dk1"/>
                          </a:solidFill>
                          <a:latin typeface="Inter Tight"/>
                          <a:ea typeface="Inter Tight"/>
                          <a:cs typeface="Inter Tight"/>
                          <a:sym typeface="Inter Tight"/>
                        </a:rPr>
                        <a:t>Access Control</a:t>
                      </a:r>
                      <a:endParaRPr b="1">
                        <a:solidFill>
                          <a:schemeClr val="dk1"/>
                        </a:solidFill>
                        <a:latin typeface="Inter Tight"/>
                        <a:ea typeface="Inter Tight"/>
                        <a:cs typeface="Inter Tight"/>
                        <a:sym typeface="Inter Tight"/>
                      </a:endParaRPr>
                    </a:p>
                    <a:p>
                      <a:pPr indent="0" lvl="0" marL="457200" rtl="0" algn="ctr">
                        <a:lnSpc>
                          <a:spcPct val="115000"/>
                        </a:lnSpc>
                        <a:spcBef>
                          <a:spcPts val="0"/>
                        </a:spcBef>
                        <a:spcAft>
                          <a:spcPts val="0"/>
                        </a:spcAft>
                        <a:buNone/>
                      </a:pPr>
                      <a:r>
                        <a:rPr lang="zh-CN">
                          <a:solidFill>
                            <a:schemeClr val="dk1"/>
                          </a:solidFill>
                          <a:latin typeface="Inter Tight"/>
                          <a:ea typeface="Inter Tight"/>
                          <a:cs typeface="Inter Tight"/>
                          <a:sym typeface="Inter Tight"/>
                        </a:rPr>
                        <a:t>It allows controlled access to the properties of the object. </a:t>
                      </a:r>
                      <a:endParaRPr>
                        <a:latin typeface="Inter Tight"/>
                        <a:ea typeface="Inter Tight"/>
                        <a:cs typeface="Inter Tight"/>
                        <a:sym typeface="Inter Tight"/>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r>
              <a:tr h="1327150">
                <a:tc>
                  <a:txBody>
                    <a:bodyPr/>
                    <a:lstStyle/>
                    <a:p>
                      <a:pPr indent="0" lvl="0" marL="0" rtl="0" algn="l">
                        <a:lnSpc>
                          <a:spcPct val="115000"/>
                        </a:lnSpc>
                        <a:spcBef>
                          <a:spcPts val="0"/>
                        </a:spcBef>
                        <a:spcAft>
                          <a:spcPts val="0"/>
                        </a:spcAft>
                        <a:buNone/>
                      </a:pPr>
                      <a:r>
                        <a:rPr b="1" lang="zh-CN" sz="1200">
                          <a:solidFill>
                            <a:schemeClr val="dk1"/>
                          </a:solidFill>
                          <a:latin typeface="Inter Tight"/>
                          <a:ea typeface="Inter Tight"/>
                          <a:cs typeface="Inter Tight"/>
                          <a:sym typeface="Inter Tight"/>
                        </a:rPr>
                        <a:t>                                 </a:t>
                      </a:r>
                      <a:endParaRPr b="1" sz="1200">
                        <a:solidFill>
                          <a:schemeClr val="dk1"/>
                        </a:solidFill>
                        <a:latin typeface="Inter Tight"/>
                        <a:ea typeface="Inter Tight"/>
                        <a:cs typeface="Inter Tight"/>
                        <a:sym typeface="Inter Tight"/>
                      </a:endParaRPr>
                    </a:p>
                    <a:p>
                      <a:pPr indent="0" lvl="0" marL="457200" rtl="0" algn="l">
                        <a:lnSpc>
                          <a:spcPct val="115000"/>
                        </a:lnSpc>
                        <a:spcBef>
                          <a:spcPts val="0"/>
                        </a:spcBef>
                        <a:spcAft>
                          <a:spcPts val="0"/>
                        </a:spcAft>
                        <a:buNone/>
                      </a:pPr>
                      <a:r>
                        <a:rPr b="1" lang="zh-CN" sz="1200">
                          <a:solidFill>
                            <a:schemeClr val="dk1"/>
                          </a:solidFill>
                          <a:latin typeface="Inter Tight"/>
                          <a:ea typeface="Inter Tight"/>
                          <a:cs typeface="Inter Tight"/>
                          <a:sym typeface="Inter Tight"/>
                        </a:rPr>
                        <a:t>                                         </a:t>
                      </a:r>
                      <a:r>
                        <a:rPr b="1" lang="zh-CN">
                          <a:solidFill>
                            <a:schemeClr val="dk1"/>
                          </a:solidFill>
                          <a:latin typeface="Inter Tight"/>
                          <a:ea typeface="Inter Tight"/>
                          <a:cs typeface="Inter Tight"/>
                          <a:sym typeface="Inter Tight"/>
                        </a:rPr>
                        <a:t>   Security</a:t>
                      </a:r>
                      <a:endParaRPr b="1">
                        <a:solidFill>
                          <a:schemeClr val="dk1"/>
                        </a:solidFill>
                        <a:latin typeface="Inter Tight"/>
                        <a:ea typeface="Inter Tight"/>
                        <a:cs typeface="Inter Tight"/>
                        <a:sym typeface="Inter Tight"/>
                      </a:endParaRPr>
                    </a:p>
                    <a:p>
                      <a:pPr indent="0" lvl="0" marL="457200" rtl="0" algn="l">
                        <a:lnSpc>
                          <a:spcPct val="115000"/>
                        </a:lnSpc>
                        <a:spcBef>
                          <a:spcPts val="0"/>
                        </a:spcBef>
                        <a:spcAft>
                          <a:spcPts val="0"/>
                        </a:spcAft>
                        <a:buNone/>
                      </a:pPr>
                      <a:r>
                        <a:rPr lang="zh-CN">
                          <a:solidFill>
                            <a:schemeClr val="dk1"/>
                          </a:solidFill>
                          <a:latin typeface="Inter Tight"/>
                          <a:ea typeface="Inter Tight"/>
                          <a:cs typeface="Inter Tight"/>
                          <a:sym typeface="Inter Tight"/>
                        </a:rPr>
                        <a:t>The properties of the object can be manipulated only in the ways defined by the object's methods.</a:t>
                      </a:r>
                      <a:r>
                        <a:rPr lang="zh-CN" sz="1200">
                          <a:solidFill>
                            <a:schemeClr val="dk1"/>
                          </a:solidFill>
                          <a:latin typeface="Inter Tight"/>
                          <a:ea typeface="Inter Tight"/>
                          <a:cs typeface="Inter Tight"/>
                          <a:sym typeface="Inter Tight"/>
                        </a:rPr>
                        <a:t> </a:t>
                      </a:r>
                      <a:endParaRPr sz="1200">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a:latin typeface="Inter Tight"/>
                        <a:ea typeface="Inter Tight"/>
                        <a:cs typeface="Inter Tight"/>
                        <a:sym typeface="Inter Tight"/>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200">
                        <a:latin typeface="Inter Tight"/>
                        <a:ea typeface="Inter Tight"/>
                        <a:cs typeface="Inter Tight"/>
                        <a:sym typeface="Inter Tight"/>
                      </a:endParaRPr>
                    </a:p>
                    <a:p>
                      <a:pPr indent="0" lvl="0" marL="457200" rtl="0" algn="l">
                        <a:lnSpc>
                          <a:spcPct val="115000"/>
                        </a:lnSpc>
                        <a:spcBef>
                          <a:spcPts val="0"/>
                        </a:spcBef>
                        <a:spcAft>
                          <a:spcPts val="0"/>
                        </a:spcAft>
                        <a:buNone/>
                      </a:pPr>
                      <a:r>
                        <a:rPr b="1" lang="zh-CN" sz="1200">
                          <a:solidFill>
                            <a:schemeClr val="dk1"/>
                          </a:solidFill>
                          <a:latin typeface="Inter Tight"/>
                          <a:ea typeface="Inter Tight"/>
                          <a:cs typeface="Inter Tight"/>
                          <a:sym typeface="Inter Tight"/>
                        </a:rPr>
                        <a:t>             </a:t>
                      </a:r>
                      <a:r>
                        <a:rPr b="1" lang="zh-CN">
                          <a:solidFill>
                            <a:schemeClr val="dk1"/>
                          </a:solidFill>
                          <a:latin typeface="Inter Tight"/>
                          <a:ea typeface="Inter Tight"/>
                          <a:cs typeface="Inter Tight"/>
                          <a:sym typeface="Inter Tight"/>
                        </a:rPr>
                        <a:t>         Maintenance and Upgradation</a:t>
                      </a:r>
                      <a:endParaRPr b="1">
                        <a:solidFill>
                          <a:schemeClr val="dk1"/>
                        </a:solidFill>
                        <a:latin typeface="Inter Tight"/>
                        <a:ea typeface="Inter Tight"/>
                        <a:cs typeface="Inter Tight"/>
                        <a:sym typeface="Inter Tight"/>
                      </a:endParaRPr>
                    </a:p>
                    <a:p>
                      <a:pPr indent="0" lvl="0" marL="457200" rtl="0" algn="l">
                        <a:lnSpc>
                          <a:spcPct val="115000"/>
                        </a:lnSpc>
                        <a:spcBef>
                          <a:spcPts val="0"/>
                        </a:spcBef>
                        <a:spcAft>
                          <a:spcPts val="0"/>
                        </a:spcAft>
                        <a:buNone/>
                      </a:pPr>
                      <a:r>
                        <a:rPr lang="zh-CN">
                          <a:solidFill>
                            <a:schemeClr val="dk1"/>
                          </a:solidFill>
                          <a:latin typeface="Inter Tight"/>
                          <a:ea typeface="Inter Tight"/>
                          <a:cs typeface="Inter Tight"/>
                          <a:sym typeface="Inter Tight"/>
                        </a:rPr>
                        <a:t>Object Wrapping makes it easier to upgrade or modify the system without affecting other parts of the system. </a:t>
                      </a:r>
                      <a:endParaRPr>
                        <a:solidFill>
                          <a:schemeClr val="dk1"/>
                        </a:solidFill>
                        <a:latin typeface="Inter Tight"/>
                        <a:ea typeface="Inter Tight"/>
                        <a:cs typeface="Inter Tight"/>
                        <a:sym typeface="Inter Tight"/>
                      </a:endParaRPr>
                    </a:p>
                    <a:p>
                      <a:pPr indent="0" lvl="0" marL="0" rtl="0" algn="l">
                        <a:spcBef>
                          <a:spcPts val="0"/>
                        </a:spcBef>
                        <a:spcAft>
                          <a:spcPts val="0"/>
                        </a:spcAft>
                        <a:buNone/>
                      </a:pPr>
                      <a:r>
                        <a:t/>
                      </a:r>
                      <a:endParaRPr>
                        <a:latin typeface="Inter Tight"/>
                        <a:ea typeface="Inter Tight"/>
                        <a:cs typeface="Inter Tight"/>
                        <a:sym typeface="Inter Tight"/>
                      </a:endParaRPr>
                    </a:p>
                  </a:txBody>
                  <a:tcPr marT="91425" marB="91425" marR="91425" marL="91425">
                    <a:lnL cap="flat" cmpd="sng" w="9525">
                      <a:solidFill>
                        <a:srgbClr val="1155CC"/>
                      </a:solidFill>
                      <a:prstDash val="solid"/>
                      <a:round/>
                      <a:headEnd len="sm" w="sm" type="none"/>
                      <a:tailEnd len="sm" w="sm" type="none"/>
                    </a:lnL>
                    <a:lnR cap="flat" cmpd="sng" w="9525">
                      <a:solidFill>
                        <a:srgbClr val="1155CC"/>
                      </a:solidFill>
                      <a:prstDash val="solid"/>
                      <a:round/>
                      <a:headEnd len="sm" w="sm" type="none"/>
                      <a:tailEnd len="sm" w="sm" type="none"/>
                    </a:lnR>
                    <a:lnT cap="flat" cmpd="sng" w="9525">
                      <a:solidFill>
                        <a:srgbClr val="1155CC"/>
                      </a:solidFill>
                      <a:prstDash val="solid"/>
                      <a:round/>
                      <a:headEnd len="sm" w="sm" type="none"/>
                      <a:tailEnd len="sm" w="sm" type="none"/>
                    </a:lnT>
                    <a:lnB cap="flat" cmpd="sng" w="9525">
                      <a:solidFill>
                        <a:srgbClr val="1155CC"/>
                      </a:solidFill>
                      <a:prstDash val="solid"/>
                      <a:round/>
                      <a:headEnd len="sm" w="sm" type="none"/>
                      <a:tailEnd len="sm" w="sm" type="none"/>
                    </a:lnB>
                  </a:tcPr>
                </a:tc>
              </a:tr>
            </a:tbl>
          </a:graphicData>
        </a:graphic>
      </p:graphicFrame>
      <p:sp>
        <p:nvSpPr>
          <p:cNvPr id="540" name="Google Shape;540;p138"/>
          <p:cNvSpPr/>
          <p:nvPr/>
        </p:nvSpPr>
        <p:spPr>
          <a:xfrm>
            <a:off x="3771900" y="2453725"/>
            <a:ext cx="1600200" cy="536100"/>
          </a:xfrm>
          <a:prstGeom prst="roundRect">
            <a:avLst>
              <a:gd fmla="val 16667" name="adj"/>
            </a:avLst>
          </a:prstGeom>
          <a:gradFill>
            <a:gsLst>
              <a:gs pos="0">
                <a:srgbClr val="3177EE"/>
              </a:gs>
              <a:gs pos="100000">
                <a:srgbClr val="113D8A"/>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zh-CN" sz="1200">
                <a:solidFill>
                  <a:schemeClr val="lt1"/>
                </a:solidFill>
              </a:rPr>
              <a:t>Object Wrapping</a:t>
            </a:r>
            <a:endParaRPr sz="15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139"/>
          <p:cNvSpPr txBox="1"/>
          <p:nvPr/>
        </p:nvSpPr>
        <p:spPr>
          <a:xfrm>
            <a:off x="945025" y="1458846"/>
            <a:ext cx="7770600" cy="7596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800"/>
              </a:spcAft>
              <a:buNone/>
            </a:pPr>
            <a:r>
              <a:t/>
            </a:r>
            <a:endParaRPr sz="1800">
              <a:solidFill>
                <a:srgbClr val="4CA3FF"/>
              </a:solidFill>
              <a:latin typeface="Inter Tight SemiBold"/>
              <a:ea typeface="Inter Tight SemiBold"/>
              <a:cs typeface="Inter Tight SemiBold"/>
              <a:sym typeface="Inter Tight SemiBold"/>
            </a:endParaRPr>
          </a:p>
        </p:txBody>
      </p:sp>
      <p:sp>
        <p:nvSpPr>
          <p:cNvPr id="547" name="Google Shape;547;p139"/>
          <p:cNvSpPr txBox="1"/>
          <p:nvPr/>
        </p:nvSpPr>
        <p:spPr>
          <a:xfrm>
            <a:off x="559201" y="897225"/>
            <a:ext cx="7770600" cy="437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solidFill>
                  <a:schemeClr val="dk1"/>
                </a:solidFill>
                <a:latin typeface="Inter Tight"/>
                <a:ea typeface="Inter Tight"/>
                <a:cs typeface="Inter Tight"/>
                <a:sym typeface="Inter Tight"/>
              </a:rPr>
              <a:t>How does it work in Sui Move?</a:t>
            </a:r>
            <a:endParaRPr b="1" sz="3200">
              <a:solidFill>
                <a:schemeClr val="dk1"/>
              </a:solidFill>
              <a:latin typeface="Inter Tight"/>
              <a:ea typeface="Inter Tight"/>
              <a:cs typeface="Inter Tight"/>
              <a:sym typeface="Inter Tight"/>
            </a:endParaRPr>
          </a:p>
          <a:p>
            <a:pPr indent="0" lvl="0" marL="0" rtl="0" algn="l">
              <a:lnSpc>
                <a:spcPct val="90000"/>
              </a:lnSpc>
              <a:spcBef>
                <a:spcPts val="0"/>
              </a:spcBef>
              <a:spcAft>
                <a:spcPts val="0"/>
              </a:spcAft>
              <a:buNone/>
            </a:pPr>
            <a:r>
              <a:t/>
            </a:r>
            <a:endParaRPr sz="3200">
              <a:solidFill>
                <a:schemeClr val="dk1"/>
              </a:solidFill>
              <a:latin typeface="Inter Tight Medium"/>
              <a:ea typeface="Inter Tight Medium"/>
              <a:cs typeface="Inter Tight Medium"/>
              <a:sym typeface="Inter Tight Medium"/>
            </a:endParaRPr>
          </a:p>
        </p:txBody>
      </p:sp>
      <p:pic>
        <p:nvPicPr>
          <p:cNvPr id="548" name="Google Shape;548;p139"/>
          <p:cNvPicPr preferRelativeResize="0"/>
          <p:nvPr/>
        </p:nvPicPr>
        <p:blipFill rotWithShape="1">
          <a:blip r:embed="rId3">
            <a:alphaModFix/>
          </a:blip>
          <a:srcRect b="258509" l="-70850" r="70850" t="-258509"/>
          <a:stretch/>
        </p:blipFill>
        <p:spPr>
          <a:xfrm>
            <a:off x="152400" y="152400"/>
            <a:ext cx="3267075" cy="447675"/>
          </a:xfrm>
          <a:prstGeom prst="rect">
            <a:avLst/>
          </a:prstGeom>
          <a:noFill/>
          <a:ln>
            <a:noFill/>
          </a:ln>
        </p:spPr>
      </p:pic>
      <p:sp>
        <p:nvSpPr>
          <p:cNvPr id="549" name="Google Shape;549;p139"/>
          <p:cNvSpPr txBox="1"/>
          <p:nvPr/>
        </p:nvSpPr>
        <p:spPr>
          <a:xfrm>
            <a:off x="4563363" y="1343575"/>
            <a:ext cx="14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sp>
        <p:nvSpPr>
          <p:cNvPr id="550" name="Google Shape;550;p139"/>
          <p:cNvSpPr txBox="1"/>
          <p:nvPr/>
        </p:nvSpPr>
        <p:spPr>
          <a:xfrm>
            <a:off x="1482908" y="1598695"/>
            <a:ext cx="7770600" cy="7596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800"/>
              </a:spcBef>
              <a:spcAft>
                <a:spcPts val="0"/>
              </a:spcAft>
              <a:buClr>
                <a:srgbClr val="000000"/>
              </a:buClr>
              <a:buSzPts val="1800"/>
              <a:buFont typeface="Arial"/>
              <a:buNone/>
            </a:pPr>
            <a:r>
              <a:t/>
            </a:r>
            <a:endParaRPr b="0" i="0" sz="1800" u="none" cap="none" strike="noStrike">
              <a:solidFill>
                <a:srgbClr val="4CA3FF"/>
              </a:solidFill>
              <a:latin typeface="Inter Tight SemiBold"/>
              <a:ea typeface="Inter Tight SemiBold"/>
              <a:cs typeface="Inter Tight SemiBold"/>
              <a:sym typeface="Inter Tight SemiBold"/>
            </a:endParaRPr>
          </a:p>
          <a:p>
            <a:pPr indent="0" lvl="0" marL="0" marR="0" rtl="0" algn="l">
              <a:lnSpc>
                <a:spcPct val="110000"/>
              </a:lnSpc>
              <a:spcBef>
                <a:spcPts val="800"/>
              </a:spcBef>
              <a:spcAft>
                <a:spcPts val="800"/>
              </a:spcAft>
              <a:buClr>
                <a:srgbClr val="000000"/>
              </a:buClr>
              <a:buSzPts val="1800"/>
              <a:buFont typeface="Arial"/>
              <a:buNone/>
            </a:pPr>
            <a:r>
              <a:t/>
            </a:r>
            <a:endParaRPr b="0" i="0" sz="1800" u="none" cap="none" strike="noStrike">
              <a:solidFill>
                <a:srgbClr val="4CA3FF"/>
              </a:solidFill>
              <a:latin typeface="Inter Tight SemiBold"/>
              <a:ea typeface="Inter Tight SemiBold"/>
              <a:cs typeface="Inter Tight SemiBold"/>
              <a:sym typeface="Inter Tight SemiBold"/>
            </a:endParaRPr>
          </a:p>
        </p:txBody>
      </p:sp>
      <p:sp>
        <p:nvSpPr>
          <p:cNvPr id="551" name="Google Shape;551;p139"/>
          <p:cNvSpPr txBox="1"/>
          <p:nvPr/>
        </p:nvSpPr>
        <p:spPr>
          <a:xfrm>
            <a:off x="3252576" y="2305475"/>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t/>
            </a:r>
            <a:endParaRPr b="1" i="0" sz="3200" u="none" cap="none" strike="noStrike">
              <a:solidFill>
                <a:srgbClr val="00B0F0"/>
              </a:solidFill>
              <a:latin typeface="Inter Tight Medium"/>
              <a:ea typeface="Inter Tight Medium"/>
              <a:cs typeface="Inter Tight Medium"/>
              <a:sym typeface="Inter Tight Medium"/>
            </a:endParaRPr>
          </a:p>
        </p:txBody>
      </p:sp>
      <p:pic>
        <p:nvPicPr>
          <p:cNvPr id="552" name="Google Shape;552;p139"/>
          <p:cNvPicPr preferRelativeResize="0"/>
          <p:nvPr/>
        </p:nvPicPr>
        <p:blipFill rotWithShape="1">
          <a:blip r:embed="rId4">
            <a:alphaModFix/>
          </a:blip>
          <a:srcRect b="0" l="0" r="0" t="0"/>
          <a:stretch/>
        </p:blipFill>
        <p:spPr>
          <a:xfrm>
            <a:off x="2024852" y="1648292"/>
            <a:ext cx="1008112" cy="891182"/>
          </a:xfrm>
          <a:prstGeom prst="rect">
            <a:avLst/>
          </a:prstGeom>
          <a:noFill/>
          <a:ln>
            <a:noFill/>
          </a:ln>
        </p:spPr>
      </p:pic>
      <p:pic>
        <p:nvPicPr>
          <p:cNvPr id="553" name="Google Shape;553;p139"/>
          <p:cNvPicPr preferRelativeResize="0"/>
          <p:nvPr/>
        </p:nvPicPr>
        <p:blipFill rotWithShape="1">
          <a:blip r:embed="rId4">
            <a:alphaModFix/>
          </a:blip>
          <a:srcRect b="0" l="0" r="0" t="0"/>
          <a:stretch/>
        </p:blipFill>
        <p:spPr>
          <a:xfrm>
            <a:off x="2062430" y="3101965"/>
            <a:ext cx="1008112" cy="891182"/>
          </a:xfrm>
          <a:prstGeom prst="rect">
            <a:avLst/>
          </a:prstGeom>
          <a:noFill/>
          <a:ln>
            <a:noFill/>
          </a:ln>
        </p:spPr>
      </p:pic>
      <p:sp>
        <p:nvSpPr>
          <p:cNvPr id="554" name="Google Shape;554;p139"/>
          <p:cNvSpPr txBox="1"/>
          <p:nvPr/>
        </p:nvSpPr>
        <p:spPr>
          <a:xfrm>
            <a:off x="1937920" y="4364150"/>
            <a:ext cx="14403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200" u="none" cap="none" strike="noStrike">
                <a:solidFill>
                  <a:srgbClr val="000000"/>
                </a:solidFill>
                <a:latin typeface="Arial"/>
                <a:ea typeface="Arial"/>
                <a:cs typeface="Arial"/>
                <a:sym typeface="Arial"/>
              </a:rPr>
              <a:t>Authorized user</a:t>
            </a:r>
            <a:endParaRPr b="0" i="0" sz="1200" u="none" cap="none" strike="noStrike">
              <a:solidFill>
                <a:srgbClr val="000000"/>
              </a:solidFill>
              <a:latin typeface="Arial"/>
              <a:ea typeface="Arial"/>
              <a:cs typeface="Arial"/>
              <a:sym typeface="Arial"/>
            </a:endParaRPr>
          </a:p>
        </p:txBody>
      </p:sp>
      <p:cxnSp>
        <p:nvCxnSpPr>
          <p:cNvPr id="555" name="Google Shape;555;p139"/>
          <p:cNvCxnSpPr/>
          <p:nvPr/>
        </p:nvCxnSpPr>
        <p:spPr>
          <a:xfrm>
            <a:off x="3098381" y="2130684"/>
            <a:ext cx="1197900" cy="569700"/>
          </a:xfrm>
          <a:prstGeom prst="straightConnector1">
            <a:avLst/>
          </a:prstGeom>
          <a:noFill/>
          <a:ln cap="flat" cmpd="sng" w="12700">
            <a:solidFill>
              <a:srgbClr val="00B050"/>
            </a:solidFill>
            <a:prstDash val="solid"/>
            <a:round/>
            <a:headEnd len="sm" w="sm" type="none"/>
            <a:tailEnd len="med" w="med" type="stealth"/>
          </a:ln>
        </p:spPr>
      </p:cxnSp>
      <p:cxnSp>
        <p:nvCxnSpPr>
          <p:cNvPr id="556" name="Google Shape;556;p139"/>
          <p:cNvCxnSpPr/>
          <p:nvPr/>
        </p:nvCxnSpPr>
        <p:spPr>
          <a:xfrm flipH="1" rot="10800000">
            <a:off x="3162928" y="2829621"/>
            <a:ext cx="1133400" cy="753000"/>
          </a:xfrm>
          <a:prstGeom prst="straightConnector1">
            <a:avLst/>
          </a:prstGeom>
          <a:noFill/>
          <a:ln cap="flat" cmpd="sng" w="12700">
            <a:solidFill>
              <a:srgbClr val="00B050"/>
            </a:solidFill>
            <a:prstDash val="solid"/>
            <a:round/>
            <a:headEnd len="sm" w="sm" type="none"/>
            <a:tailEnd len="med" w="med" type="stealth"/>
          </a:ln>
        </p:spPr>
      </p:cxnSp>
      <p:sp>
        <p:nvSpPr>
          <p:cNvPr id="557" name="Google Shape;557;p139"/>
          <p:cNvSpPr txBox="1"/>
          <p:nvPr/>
        </p:nvSpPr>
        <p:spPr>
          <a:xfrm>
            <a:off x="1166665" y="2708044"/>
            <a:ext cx="25299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200" u="none" cap="none" strike="noStrike">
                <a:solidFill>
                  <a:srgbClr val="00B050"/>
                </a:solidFill>
                <a:latin typeface="Arial"/>
                <a:ea typeface="Arial"/>
                <a:cs typeface="Arial"/>
                <a:sym typeface="Arial"/>
              </a:rPr>
              <a:t>Accessing object through interface</a:t>
            </a:r>
            <a:endParaRPr/>
          </a:p>
        </p:txBody>
      </p:sp>
      <p:pic>
        <p:nvPicPr>
          <p:cNvPr descr="http://icons.iconarchive.com/icons/kyo-tux/aeon/256/Folder-Blue-Network-icon.png" id="558" name="Google Shape;558;p139"/>
          <p:cNvPicPr preferRelativeResize="0"/>
          <p:nvPr/>
        </p:nvPicPr>
        <p:blipFill rotWithShape="1">
          <a:blip r:embed="rId5">
            <a:alphaModFix/>
          </a:blip>
          <a:srcRect b="0" l="0" r="0" t="0"/>
          <a:stretch/>
        </p:blipFill>
        <p:spPr>
          <a:xfrm>
            <a:off x="4468658" y="2371106"/>
            <a:ext cx="833597" cy="833597"/>
          </a:xfrm>
          <a:prstGeom prst="rect">
            <a:avLst/>
          </a:prstGeom>
          <a:noFill/>
          <a:ln>
            <a:noFill/>
          </a:ln>
        </p:spPr>
      </p:pic>
      <p:sp>
        <p:nvSpPr>
          <p:cNvPr id="559" name="Google Shape;559;p139"/>
          <p:cNvSpPr/>
          <p:nvPr/>
        </p:nvSpPr>
        <p:spPr>
          <a:xfrm>
            <a:off x="2421539" y="4119821"/>
            <a:ext cx="343800" cy="181200"/>
          </a:xfrm>
          <a:prstGeom prst="upArrow">
            <a:avLst>
              <a:gd fmla="val 50000" name="adj1"/>
              <a:gd fmla="val 50000" name="adj2"/>
            </a:avLst>
          </a:prstGeom>
          <a:gradFill>
            <a:gsLst>
              <a:gs pos="0">
                <a:srgbClr val="31A2FF"/>
              </a:gs>
              <a:gs pos="100000">
                <a:srgbClr val="71C1FF"/>
              </a:gs>
            </a:gsLst>
            <a:lin ang="16200038" scaled="0"/>
          </a:gradFill>
          <a:ln>
            <a:noFill/>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60" name="Google Shape;560;p139"/>
          <p:cNvSpPr/>
          <p:nvPr/>
        </p:nvSpPr>
        <p:spPr>
          <a:xfrm>
            <a:off x="3698192" y="1444951"/>
            <a:ext cx="2319300" cy="2460300"/>
          </a:xfrm>
          <a:prstGeom prst="roundRect">
            <a:avLst>
              <a:gd fmla="val 16667" name="adj"/>
            </a:avLst>
          </a:prstGeom>
          <a:noFill/>
          <a:ln cap="flat" cmpd="sng" w="25400">
            <a:solidFill>
              <a:srgbClr val="4CA3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11829"/>
              </a:solidFill>
              <a:latin typeface="Arial"/>
              <a:ea typeface="Arial"/>
              <a:cs typeface="Arial"/>
              <a:sym typeface="Arial"/>
            </a:endParaRPr>
          </a:p>
        </p:txBody>
      </p:sp>
      <p:sp>
        <p:nvSpPr>
          <p:cNvPr id="561" name="Google Shape;561;p139"/>
          <p:cNvSpPr txBox="1"/>
          <p:nvPr/>
        </p:nvSpPr>
        <p:spPr>
          <a:xfrm>
            <a:off x="3850725" y="1334325"/>
            <a:ext cx="2070900" cy="276900"/>
          </a:xfrm>
          <a:prstGeom prst="rect">
            <a:avLst/>
          </a:prstGeom>
          <a:gradFill>
            <a:gsLst>
              <a:gs pos="0">
                <a:srgbClr val="D4E5F5"/>
              </a:gs>
              <a:gs pos="100000">
                <a:srgbClr val="70A4D5"/>
              </a:gs>
            </a:gsLst>
            <a:lin ang="5400012" scaled="0"/>
          </a:gra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zh-CN" sz="1200" u="none" cap="none" strike="noStrike">
                <a:solidFill>
                  <a:srgbClr val="9900FF"/>
                </a:solidFill>
                <a:latin typeface="Arial"/>
                <a:ea typeface="Arial"/>
                <a:cs typeface="Arial"/>
                <a:sym typeface="Arial"/>
              </a:rPr>
              <a:t>Wrapper</a:t>
            </a:r>
            <a:endParaRPr b="1" i="0" sz="1200" u="none" cap="none" strike="noStrike">
              <a:solidFill>
                <a:srgbClr val="9900FF"/>
              </a:solidFill>
              <a:latin typeface="Arial"/>
              <a:ea typeface="Arial"/>
              <a:cs typeface="Arial"/>
              <a:sym typeface="Arial"/>
            </a:endParaRPr>
          </a:p>
        </p:txBody>
      </p:sp>
      <p:sp>
        <p:nvSpPr>
          <p:cNvPr id="562" name="Google Shape;562;p139"/>
          <p:cNvSpPr/>
          <p:nvPr/>
        </p:nvSpPr>
        <p:spPr>
          <a:xfrm rot="10043264">
            <a:off x="5048082" y="1448160"/>
            <a:ext cx="603154" cy="634522"/>
          </a:xfrm>
          <a:custGeom>
            <a:rect b="b" l="l" r="r" t="t"/>
            <a:pathLst>
              <a:path extrusionOk="0" h="120000" w="120000">
                <a:moveTo>
                  <a:pt x="0" y="120000"/>
                </a:moveTo>
                <a:quadBezTo>
                  <a:pt x="20000" y="40000"/>
                  <a:pt x="90000" y="14258"/>
                </a:quadBezTo>
                <a:lnTo>
                  <a:pt x="88310" y="0"/>
                </a:lnTo>
                <a:lnTo>
                  <a:pt x="120000" y="23258"/>
                </a:lnTo>
                <a:lnTo>
                  <a:pt x="95246" y="58517"/>
                </a:lnTo>
                <a:lnTo>
                  <a:pt x="93556" y="44258"/>
                </a:lnTo>
                <a:quadBezTo>
                  <a:pt x="30000" y="54258"/>
                  <a:pt x="0" y="120000"/>
                </a:quadBezTo>
                <a:close/>
              </a:path>
            </a:pathLst>
          </a:custGeom>
          <a:solidFill>
            <a:srgbClr val="FFC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9"/>
          <p:cNvSpPr txBox="1"/>
          <p:nvPr/>
        </p:nvSpPr>
        <p:spPr>
          <a:xfrm>
            <a:off x="4016642" y="1925838"/>
            <a:ext cx="1828800" cy="27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zh-CN" sz="1200" u="none" cap="none" strike="noStrike">
                <a:solidFill>
                  <a:srgbClr val="00B050"/>
                </a:solidFill>
                <a:latin typeface="Arial"/>
                <a:ea typeface="Arial"/>
                <a:cs typeface="Arial"/>
                <a:sym typeface="Arial"/>
              </a:rPr>
              <a:t>Put inside object</a:t>
            </a:r>
            <a:endParaRPr b="0" i="0" sz="1200" u="none" cap="none" strike="noStrike">
              <a:solidFill>
                <a:srgbClr val="00B05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140"/>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457200" lvl="0" marL="914400" rtl="0" algn="l">
              <a:lnSpc>
                <a:spcPct val="125000"/>
              </a:lnSpc>
              <a:spcBef>
                <a:spcPts val="0"/>
              </a:spcBef>
              <a:spcAft>
                <a:spcPts val="0"/>
              </a:spcAft>
              <a:buSzPts val="4800"/>
              <a:buNone/>
            </a:pPr>
            <a:r>
              <a:rPr lang="zh-CN">
                <a:solidFill>
                  <a:srgbClr val="FFFFFF"/>
                </a:solidFill>
                <a:latin typeface="Arial"/>
                <a:ea typeface="Arial"/>
                <a:cs typeface="Arial"/>
                <a:sym typeface="Arial"/>
              </a:rPr>
              <a:t>Object Wrapping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41"/>
          <p:cNvSpPr txBox="1"/>
          <p:nvPr/>
        </p:nvSpPr>
        <p:spPr>
          <a:xfrm>
            <a:off x="494852" y="634701"/>
            <a:ext cx="7834800" cy="699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b="1" i="0" lang="zh-CN" sz="3200" u="none" cap="none" strike="noStrike">
                <a:solidFill>
                  <a:srgbClr val="00B0F0"/>
                </a:solidFill>
                <a:latin typeface="Arial"/>
                <a:ea typeface="Arial"/>
                <a:cs typeface="Arial"/>
                <a:sym typeface="Arial"/>
              </a:rPr>
              <a:t> </a:t>
            </a:r>
            <a:endParaRPr/>
          </a:p>
          <a:p>
            <a:pPr indent="0" lvl="0" marL="0" marR="0" rtl="0" algn="l">
              <a:lnSpc>
                <a:spcPct val="100000"/>
              </a:lnSpc>
              <a:spcBef>
                <a:spcPts val="0"/>
              </a:spcBef>
              <a:spcAft>
                <a:spcPts val="0"/>
              </a:spcAft>
              <a:buNone/>
            </a:pPr>
            <a:r>
              <a:t/>
            </a:r>
            <a:endParaRPr b="1" i="0" sz="3200" u="none" cap="none" strike="noStrike">
              <a:solidFill>
                <a:srgbClr val="00B0F0"/>
              </a:solidFill>
              <a:latin typeface="Arial"/>
              <a:ea typeface="Arial"/>
              <a:cs typeface="Arial"/>
              <a:sym typeface="Arial"/>
            </a:endParaRPr>
          </a:p>
          <a:p>
            <a:pPr indent="0" lvl="0" marL="0" marR="0" rtl="0" algn="l">
              <a:lnSpc>
                <a:spcPct val="100000"/>
              </a:lnSpc>
              <a:spcBef>
                <a:spcPts val="0"/>
              </a:spcBef>
              <a:spcAft>
                <a:spcPts val="0"/>
              </a:spcAft>
              <a:buNone/>
            </a:pPr>
            <a:br>
              <a:rPr b="0" i="0" lang="zh-CN" sz="3200" u="none" cap="none" strike="noStrike">
                <a:solidFill>
                  <a:srgbClr val="000000"/>
                </a:solidFill>
                <a:latin typeface="Arial"/>
                <a:ea typeface="Arial"/>
                <a:cs typeface="Arial"/>
                <a:sym typeface="Arial"/>
              </a:rPr>
            </a:br>
            <a:endParaRPr b="0" i="0" sz="3200" u="none" cap="none" strike="noStrike">
              <a:solidFill>
                <a:srgbClr val="011829"/>
              </a:solidFill>
              <a:latin typeface="Inter Tight Medium"/>
              <a:ea typeface="Inter Tight Medium"/>
              <a:cs typeface="Inter Tight Medium"/>
              <a:sym typeface="Inter Tight Medium"/>
            </a:endParaRPr>
          </a:p>
        </p:txBody>
      </p:sp>
      <p:sp>
        <p:nvSpPr>
          <p:cNvPr id="576" name="Google Shape;576;p141"/>
          <p:cNvSpPr txBox="1"/>
          <p:nvPr/>
        </p:nvSpPr>
        <p:spPr>
          <a:xfrm>
            <a:off x="686700" y="433625"/>
            <a:ext cx="7770600" cy="5487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t>Three Methods of Sui Object Wrapping</a:t>
            </a:r>
            <a:endParaRPr b="1" sz="3200">
              <a:solidFill>
                <a:schemeClr val="dk1"/>
              </a:solidFill>
              <a:latin typeface="Inter Tight"/>
              <a:ea typeface="Inter Tight"/>
              <a:cs typeface="Inter Tight"/>
              <a:sym typeface="Inter Tight"/>
            </a:endParaRPr>
          </a:p>
        </p:txBody>
      </p:sp>
      <p:sp>
        <p:nvSpPr>
          <p:cNvPr id="577" name="Google Shape;577;p141"/>
          <p:cNvSpPr txBox="1"/>
          <p:nvPr/>
        </p:nvSpPr>
        <p:spPr>
          <a:xfrm>
            <a:off x="559200" y="1877750"/>
            <a:ext cx="7770600" cy="2512500"/>
          </a:xfrm>
          <a:prstGeom prst="rect">
            <a:avLst/>
          </a:prstGeom>
          <a:noFill/>
          <a:ln>
            <a:noFill/>
          </a:ln>
        </p:spPr>
        <p:txBody>
          <a:bodyPr anchorCtr="0" anchor="t" bIns="0" lIns="0" spcFirstLastPara="1" rIns="0" wrap="square" tIns="0">
            <a:noAutofit/>
          </a:bodyPr>
          <a:lstStyle/>
          <a:p>
            <a:pPr indent="0" lvl="0" marL="457200" marR="0" rtl="0" algn="l">
              <a:lnSpc>
                <a:spcPct val="150000"/>
              </a:lnSpc>
              <a:spcBef>
                <a:spcPts val="0"/>
              </a:spcBef>
              <a:spcAft>
                <a:spcPts val="800"/>
              </a:spcAft>
              <a:buClr>
                <a:srgbClr val="000000"/>
              </a:buClr>
              <a:buSzPts val="1900"/>
              <a:buFont typeface="Arial"/>
              <a:buNone/>
            </a:pPr>
            <a:r>
              <a:t/>
            </a:r>
            <a:endParaRPr b="0" i="0" sz="1900" u="none" cap="none" strike="noStrike">
              <a:solidFill>
                <a:srgbClr val="011829"/>
              </a:solidFill>
              <a:latin typeface="Inter Tight Medium"/>
              <a:ea typeface="Inter Tight Medium"/>
              <a:cs typeface="Inter Tight Medium"/>
              <a:sym typeface="Inter Tight Medium"/>
            </a:endParaRPr>
          </a:p>
        </p:txBody>
      </p:sp>
      <p:sp>
        <p:nvSpPr>
          <p:cNvPr id="578" name="Google Shape;578;p141"/>
          <p:cNvSpPr txBox="1"/>
          <p:nvPr/>
        </p:nvSpPr>
        <p:spPr>
          <a:xfrm>
            <a:off x="331470" y="235064"/>
            <a:ext cx="8117100" cy="430800"/>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chemeClr val="dk1"/>
              </a:buClr>
              <a:buSzPts val="6000"/>
              <a:buFont typeface="Inter Tight Medium"/>
              <a:buNone/>
            </a:pPr>
            <a:r>
              <a:t/>
            </a:r>
            <a:endParaRPr b="0" i="0" sz="6000" u="none" cap="none" strike="noStrike">
              <a:solidFill>
                <a:schemeClr val="dk1"/>
              </a:solidFill>
              <a:latin typeface="Inter Tight Medium"/>
              <a:ea typeface="Inter Tight Medium"/>
              <a:cs typeface="Inter Tight Medium"/>
              <a:sym typeface="Inter Tight Medium"/>
            </a:endParaRPr>
          </a:p>
        </p:txBody>
      </p:sp>
      <p:sp>
        <p:nvSpPr>
          <p:cNvPr id="579" name="Google Shape;579;p141"/>
          <p:cNvSpPr/>
          <p:nvPr/>
        </p:nvSpPr>
        <p:spPr>
          <a:xfrm>
            <a:off x="2600326" y="1198100"/>
            <a:ext cx="3090600" cy="486000"/>
          </a:xfrm>
          <a:prstGeom prst="roundRect">
            <a:avLst>
              <a:gd fmla="val 16667" name="adj"/>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zh-CN" sz="2000">
                <a:solidFill>
                  <a:schemeClr val="dk1"/>
                </a:solidFill>
              </a:rPr>
              <a:t>Object Wrapping</a:t>
            </a:r>
            <a:endParaRPr b="1" sz="2000">
              <a:solidFill>
                <a:schemeClr val="dk1"/>
              </a:solidFill>
            </a:endParaRPr>
          </a:p>
        </p:txBody>
      </p:sp>
      <p:cxnSp>
        <p:nvCxnSpPr>
          <p:cNvPr id="580" name="Google Shape;580;p141"/>
          <p:cNvCxnSpPr>
            <a:stCxn id="579" idx="2"/>
          </p:cNvCxnSpPr>
          <p:nvPr/>
        </p:nvCxnSpPr>
        <p:spPr>
          <a:xfrm rot="5400000">
            <a:off x="2540026" y="609800"/>
            <a:ext cx="531300" cy="2679900"/>
          </a:xfrm>
          <a:prstGeom prst="bentConnector2">
            <a:avLst/>
          </a:prstGeom>
          <a:noFill/>
          <a:ln cap="flat" cmpd="sng" w="22225">
            <a:solidFill>
              <a:srgbClr val="459EFD"/>
            </a:solidFill>
            <a:prstDash val="solid"/>
            <a:round/>
            <a:headEnd len="sm" w="sm" type="none"/>
            <a:tailEnd len="sm" w="sm" type="none"/>
          </a:ln>
        </p:spPr>
      </p:cxnSp>
      <p:cxnSp>
        <p:nvCxnSpPr>
          <p:cNvPr id="581" name="Google Shape;581;p141"/>
          <p:cNvCxnSpPr>
            <a:stCxn id="579" idx="2"/>
          </p:cNvCxnSpPr>
          <p:nvPr/>
        </p:nvCxnSpPr>
        <p:spPr>
          <a:xfrm flipH="1" rot="-5400000">
            <a:off x="5347726" y="482000"/>
            <a:ext cx="520500" cy="2924700"/>
          </a:xfrm>
          <a:prstGeom prst="bentConnector2">
            <a:avLst/>
          </a:prstGeom>
          <a:noFill/>
          <a:ln cap="flat" cmpd="sng" w="22225">
            <a:solidFill>
              <a:srgbClr val="459EFD"/>
            </a:solidFill>
            <a:prstDash val="solid"/>
            <a:round/>
            <a:headEnd len="sm" w="sm" type="none"/>
            <a:tailEnd len="sm" w="sm" type="none"/>
          </a:ln>
        </p:spPr>
      </p:cxnSp>
      <p:cxnSp>
        <p:nvCxnSpPr>
          <p:cNvPr id="582" name="Google Shape;582;p141"/>
          <p:cNvCxnSpPr/>
          <p:nvPr/>
        </p:nvCxnSpPr>
        <p:spPr>
          <a:xfrm>
            <a:off x="4145622" y="2216331"/>
            <a:ext cx="0" cy="697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583" name="Google Shape;583;p141"/>
          <p:cNvCxnSpPr/>
          <p:nvPr/>
        </p:nvCxnSpPr>
        <p:spPr>
          <a:xfrm>
            <a:off x="7070337" y="2222861"/>
            <a:ext cx="0" cy="697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cxnSp>
        <p:nvCxnSpPr>
          <p:cNvPr id="584" name="Google Shape;584;p141"/>
          <p:cNvCxnSpPr/>
          <p:nvPr/>
        </p:nvCxnSpPr>
        <p:spPr>
          <a:xfrm>
            <a:off x="1465714" y="2222860"/>
            <a:ext cx="0" cy="697800"/>
          </a:xfrm>
          <a:prstGeom prst="straightConnector1">
            <a:avLst/>
          </a:prstGeom>
          <a:noFill/>
          <a:ln cap="flat" cmpd="sng" w="25400">
            <a:solidFill>
              <a:schemeClr val="accent1"/>
            </a:solidFill>
            <a:prstDash val="solid"/>
            <a:round/>
            <a:headEnd len="sm" w="sm" type="none"/>
            <a:tailEnd len="med" w="med" type="stealth"/>
          </a:ln>
          <a:effectLst>
            <a:outerShdw blurRad="40000" rotWithShape="0" dir="5400000" dist="20000">
              <a:srgbClr val="000000">
                <a:alpha val="37650"/>
              </a:srgbClr>
            </a:outerShdw>
          </a:effectLst>
        </p:spPr>
      </p:cxnSp>
      <p:sp>
        <p:nvSpPr>
          <p:cNvPr id="585" name="Google Shape;585;p141"/>
          <p:cNvSpPr/>
          <p:nvPr/>
        </p:nvSpPr>
        <p:spPr>
          <a:xfrm>
            <a:off x="548320" y="3037007"/>
            <a:ext cx="1834800" cy="873000"/>
          </a:xfrm>
          <a:prstGeom prst="roundRect">
            <a:avLst>
              <a:gd fmla="val 16667" name="adj"/>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zh-CN" sz="1600"/>
              <a:t>Direct wrapping</a:t>
            </a:r>
            <a:endParaRPr sz="1600"/>
          </a:p>
        </p:txBody>
      </p:sp>
      <p:sp>
        <p:nvSpPr>
          <p:cNvPr id="586" name="Google Shape;586;p141"/>
          <p:cNvSpPr/>
          <p:nvPr/>
        </p:nvSpPr>
        <p:spPr>
          <a:xfrm>
            <a:off x="3230625" y="3031600"/>
            <a:ext cx="2088900" cy="883800"/>
          </a:xfrm>
          <a:prstGeom prst="roundRect">
            <a:avLst>
              <a:gd fmla="val 16667" name="adj"/>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zh-CN" sz="1600"/>
              <a:t>Wrapping through Option</a:t>
            </a:r>
            <a:endParaRPr sz="1600"/>
          </a:p>
        </p:txBody>
      </p:sp>
      <p:sp>
        <p:nvSpPr>
          <p:cNvPr id="587" name="Google Shape;587;p141"/>
          <p:cNvSpPr/>
          <p:nvPr/>
        </p:nvSpPr>
        <p:spPr>
          <a:xfrm>
            <a:off x="6167025" y="3042400"/>
            <a:ext cx="1934100" cy="862200"/>
          </a:xfrm>
          <a:prstGeom prst="roundRect">
            <a:avLst>
              <a:gd fmla="val 16667" name="adj"/>
            </a:avLst>
          </a:prstGeom>
          <a:gradFill>
            <a:gsLst>
              <a:gs pos="0">
                <a:srgbClr val="80C5FF"/>
              </a:gs>
              <a:gs pos="35000">
                <a:srgbClr val="A7D4FF"/>
              </a:gs>
              <a:gs pos="100000">
                <a:srgbClr val="D8EDFF"/>
              </a:gs>
            </a:gsLst>
            <a:lin ang="16200038"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lang="zh-CN" sz="1600"/>
              <a:t>Wrapping through vector</a:t>
            </a:r>
            <a:endParaRPr sz="1600"/>
          </a:p>
          <a:p>
            <a:pPr indent="0" lvl="0" marL="0" marR="0" rtl="0" algn="ctr">
              <a:lnSpc>
                <a:spcPct val="100000"/>
              </a:lnSpc>
              <a:spcBef>
                <a:spcPts val="0"/>
              </a:spcBef>
              <a:spcAft>
                <a:spcPts val="0"/>
              </a:spcAft>
              <a:buNone/>
            </a:pPr>
            <a:r>
              <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ui Template 2023">
  <a:themeElements>
    <a:clrScheme name="SUI">
      <a:dk1>
        <a:srgbClr val="011829"/>
      </a:dk1>
      <a:lt1>
        <a:srgbClr val="FFFFFF"/>
      </a:lt1>
      <a:dk2>
        <a:srgbClr val="EAF7FF"/>
      </a:dk2>
      <a:lt2>
        <a:srgbClr val="91A3B1"/>
      </a:lt2>
      <a:accent1>
        <a:srgbClr val="4CA3FF"/>
      </a:accent1>
      <a:accent2>
        <a:srgbClr val="C0E6FF"/>
      </a:accent2>
      <a:accent3>
        <a:srgbClr val="E0F2FF"/>
      </a:accent3>
      <a:accent4>
        <a:srgbClr val="4CA3FF"/>
      </a:accent4>
      <a:accent5>
        <a:srgbClr val="4CA3FF"/>
      </a:accent5>
      <a:accent6>
        <a:srgbClr val="4CA3FF"/>
      </a:accent6>
      <a:hlink>
        <a:srgbClr val="4CA3FF"/>
      </a:hlink>
      <a:folHlink>
        <a:srgbClr val="00F9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ui Template 2023">
  <a:themeElements>
    <a:clrScheme name="SUI">
      <a:dk1>
        <a:srgbClr val="011829"/>
      </a:dk1>
      <a:lt1>
        <a:srgbClr val="FFFFFF"/>
      </a:lt1>
      <a:dk2>
        <a:srgbClr val="EAF7FF"/>
      </a:dk2>
      <a:lt2>
        <a:srgbClr val="91A3B1"/>
      </a:lt2>
      <a:accent1>
        <a:srgbClr val="4CA3FF"/>
      </a:accent1>
      <a:accent2>
        <a:srgbClr val="C0E6FF"/>
      </a:accent2>
      <a:accent3>
        <a:srgbClr val="E0F2FF"/>
      </a:accent3>
      <a:accent4>
        <a:srgbClr val="4CA3FF"/>
      </a:accent4>
      <a:accent5>
        <a:srgbClr val="4CA3FF"/>
      </a:accent5>
      <a:accent6>
        <a:srgbClr val="4CA3FF"/>
      </a:accent6>
      <a:hlink>
        <a:srgbClr val="4CA3FF"/>
      </a:hlink>
      <a:folHlink>
        <a:srgbClr val="00F9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